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4" r:id="rId6"/>
    <p:sldId id="263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www.fotku.ru/img--i-72098-w-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20" y="0"/>
            <a:ext cx="9219875" cy="691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41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st.gdefon.com/wallpapers_original/s/530609_1920x1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97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img1.liveinternet.ru/images/attach/b/4/102/913/102913807_3000x2008_645373_wwwArtFile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" y="0"/>
            <a:ext cx="9168296" cy="69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0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www.wallon.ru/_ph/14/2/483822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9" y="0"/>
            <a:ext cx="5148064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020.radikal.ru/i708/1306/da/7ba56392c8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02" y="3068960"/>
            <a:ext cx="5083329" cy="36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kleo.ru/club/pion/ph448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123" y="-171399"/>
            <a:ext cx="413087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de.trinixy.ru/pics4/20100421/podborka_1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9" y="3035638"/>
            <a:ext cx="4662264" cy="378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0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stat17.privet.ru/lr/0920ba64b8f3f4005792156ba8f2692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4" y="1"/>
            <a:ext cx="9103276" cy="685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147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05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2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2014-05-12T16:32:27Z</dcterms:created>
  <dcterms:modified xsi:type="dcterms:W3CDTF">2014-05-12T17:18:45Z</dcterms:modified>
</cp:coreProperties>
</file>