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3" r:id="rId8"/>
    <p:sldId id="266" r:id="rId9"/>
    <p:sldId id="267" r:id="rId10"/>
    <p:sldId id="271" r:id="rId11"/>
    <p:sldId id="272" r:id="rId12"/>
    <p:sldId id="277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  <a:srgbClr val="00FF00"/>
    <a:srgbClr val="FF505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D781-6E09-40E3-BF43-C45D962DD18A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7ED9-203F-4A0F-876F-77CCB1ECEB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sp>
        <p:nvSpPr>
          <p:cNvPr id="10" name="Месяц 9"/>
          <p:cNvSpPr/>
          <p:nvPr/>
        </p:nvSpPr>
        <p:spPr>
          <a:xfrm rot="5400000">
            <a:off x="2857500" y="2285980"/>
            <a:ext cx="1928802" cy="7215238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/>
          <a:srcRect l="26645" t="27729" r="38815" b="16813"/>
          <a:stretch>
            <a:fillRect/>
          </a:stretch>
        </p:blipFill>
        <p:spPr bwMode="auto">
          <a:xfrm>
            <a:off x="6858016" y="4143380"/>
            <a:ext cx="2083587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3428992" y="1643050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6929454" y="3500438"/>
            <a:ext cx="1818422" cy="2000264"/>
          </a:xfrm>
          <a:prstGeom prst="rect">
            <a:avLst/>
          </a:prstGeom>
          <a:noFill/>
        </p:spPr>
      </p:pic>
      <p:sp>
        <p:nvSpPr>
          <p:cNvPr id="10" name="Месяц 9"/>
          <p:cNvSpPr/>
          <p:nvPr/>
        </p:nvSpPr>
        <p:spPr>
          <a:xfrm rot="5400000">
            <a:off x="3214690" y="2000228"/>
            <a:ext cx="1928802" cy="7786742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3428992" y="1643050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2571736" y="2643182"/>
            <a:ext cx="714380" cy="78581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25602" name="AutoShape 2" descr="http://im0-tub-ru.yandex.net/i?id=512653283-17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Месяц 10"/>
          <p:cNvSpPr/>
          <p:nvPr/>
        </p:nvSpPr>
        <p:spPr>
          <a:xfrm rot="5400000">
            <a:off x="3214690" y="2000228"/>
            <a:ext cx="1928802" cy="7786742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http://gif-and-jpeg.ru/d/62783-1/mult162.gif"/>
          <p:cNvPicPr>
            <a:picLocks noChangeAspect="1" noChangeArrowheads="1"/>
          </p:cNvPicPr>
          <p:nvPr/>
        </p:nvPicPr>
        <p:blipFill>
          <a:blip r:embed="rId5"/>
          <a:srcRect l="13922" r="22380" b="19315"/>
          <a:stretch>
            <a:fillRect/>
          </a:stretch>
        </p:blipFill>
        <p:spPr bwMode="auto">
          <a:xfrm>
            <a:off x="6643702" y="4071942"/>
            <a:ext cx="2265979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3428992" y="1643050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2571736" y="2643182"/>
            <a:ext cx="714380" cy="78581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25602" name="AutoShape 2" descr="http://im0-tub-ru.yandex.net/i?id=512653283-17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5072074"/>
            <a:ext cx="1071570" cy="357190"/>
          </a:xfrm>
          <a:prstGeom prst="rect">
            <a:avLst/>
          </a:prstGeom>
          <a:solidFill>
            <a:srgbClr val="99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5400000">
            <a:off x="3214690" y="2000228"/>
            <a:ext cx="1928802" cy="7786742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000636"/>
            <a:ext cx="928694" cy="428628"/>
          </a:xfrm>
          <a:prstGeom prst="rect">
            <a:avLst/>
          </a:prstGeom>
          <a:solidFill>
            <a:srgbClr val="9900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://gif-and-jpeg.ru/d/62783-1/mult162.gif"/>
          <p:cNvPicPr>
            <a:picLocks noChangeAspect="1" noChangeArrowheads="1"/>
          </p:cNvPicPr>
          <p:nvPr/>
        </p:nvPicPr>
        <p:blipFill>
          <a:blip r:embed="rId5"/>
          <a:srcRect l="13922" r="22380" b="19315"/>
          <a:stretch>
            <a:fillRect/>
          </a:stretch>
        </p:blipFill>
        <p:spPr bwMode="auto">
          <a:xfrm>
            <a:off x="6715140" y="4071942"/>
            <a:ext cx="2265979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3428992" y="1643050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2571736" y="2643182"/>
            <a:ext cx="714380" cy="78581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25602" name="AutoShape 2" descr="http://im0-tub-ru.yandex.net/i?id=512653283-17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2" descr="http://gif-and-jpeg.ru/d/62783-1/mult162.gif"/>
          <p:cNvPicPr>
            <a:picLocks noChangeAspect="1" noChangeArrowheads="1"/>
          </p:cNvPicPr>
          <p:nvPr/>
        </p:nvPicPr>
        <p:blipFill>
          <a:blip r:embed="rId5"/>
          <a:srcRect l="13922" r="22380" b="19315"/>
          <a:stretch>
            <a:fillRect/>
          </a:stretch>
        </p:blipFill>
        <p:spPr bwMode="auto">
          <a:xfrm>
            <a:off x="4143372" y="2786058"/>
            <a:ext cx="755326" cy="71438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12" name="Месяц 11"/>
          <p:cNvSpPr/>
          <p:nvPr/>
        </p:nvSpPr>
        <p:spPr>
          <a:xfrm rot="5400000">
            <a:off x="3214690" y="2000228"/>
            <a:ext cx="1928802" cy="7786742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4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5474" t="53061" r="52555" b="9039"/>
          <a:stretch>
            <a:fillRect/>
          </a:stretch>
        </p:blipFill>
        <p:spPr bwMode="auto">
          <a:xfrm>
            <a:off x="6500826" y="2928934"/>
            <a:ext cx="2428892" cy="3168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500034" y="500042"/>
            <a:ext cx="6500858" cy="5072074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3428992" y="1643050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2571736" y="2643182"/>
            <a:ext cx="714380" cy="78581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25602" name="AutoShape 2" descr="http://im0-tub-ru.yandex.net/i?id=512653283-17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2" descr="http://gif-and-jpeg.ru/d/62783-1/mult162.gif"/>
          <p:cNvPicPr>
            <a:picLocks noChangeAspect="1" noChangeArrowheads="1"/>
          </p:cNvPicPr>
          <p:nvPr/>
        </p:nvPicPr>
        <p:blipFill>
          <a:blip r:embed="rId5"/>
          <a:srcRect l="13922" r="22380" b="19315"/>
          <a:stretch>
            <a:fillRect/>
          </a:stretch>
        </p:blipFill>
        <p:spPr bwMode="auto">
          <a:xfrm>
            <a:off x="4143372" y="2786058"/>
            <a:ext cx="755326" cy="71438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11" name="Picture 4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5474" t="53061" r="52555" b="9039"/>
          <a:stretch>
            <a:fillRect/>
          </a:stretch>
        </p:blipFill>
        <p:spPr bwMode="auto">
          <a:xfrm>
            <a:off x="2571736" y="3714752"/>
            <a:ext cx="785818" cy="102498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13" name="Месяц 12"/>
          <p:cNvSpPr/>
          <p:nvPr/>
        </p:nvSpPr>
        <p:spPr>
          <a:xfrm rot="5400000">
            <a:off x="3214690" y="2000228"/>
            <a:ext cx="1928802" cy="7786742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71736" y="4929198"/>
            <a:ext cx="2500330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47948" t="47247" r="14828" b="8370"/>
          <a:stretch>
            <a:fillRect/>
          </a:stretch>
        </p:blipFill>
        <p:spPr bwMode="auto">
          <a:xfrm>
            <a:off x="6786578" y="2571744"/>
            <a:ext cx="2143140" cy="3690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2083" t="1298" r="3125" b="6542"/>
          <a:stretch>
            <a:fillRect/>
          </a:stretch>
        </p:blipFill>
        <p:spPr bwMode="auto">
          <a:xfrm>
            <a:off x="428596" y="214290"/>
            <a:ext cx="8215370" cy="5796656"/>
          </a:xfrm>
          <a:prstGeom prst="rect">
            <a:avLst/>
          </a:prstGeom>
          <a:noFill/>
        </p:spPr>
      </p:pic>
      <p:pic>
        <p:nvPicPr>
          <p:cNvPr id="9" name="Picture 4" descr="http://static.kinokopilka.tv/system/images/screenshots/images/000/067/146/67146_original.jpg"/>
          <p:cNvPicPr>
            <a:picLocks noChangeAspect="1" noChangeArrowheads="1"/>
          </p:cNvPicPr>
          <p:nvPr/>
        </p:nvPicPr>
        <p:blipFill>
          <a:blip r:embed="rId3" cstate="print"/>
          <a:srcRect l="26645" t="27729" r="38815" b="16813"/>
          <a:stretch>
            <a:fillRect/>
          </a:stretch>
        </p:blipFill>
        <p:spPr bwMode="auto">
          <a:xfrm>
            <a:off x="4214810" y="1714488"/>
            <a:ext cx="642942" cy="771531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5286388"/>
            <a:ext cx="3286148" cy="642942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66038" t="9957" r="15094" b="75674"/>
          <a:stretch>
            <a:fillRect/>
          </a:stretch>
        </p:blipFill>
        <p:spPr bwMode="auto">
          <a:xfrm>
            <a:off x="3143240" y="2857496"/>
            <a:ext cx="714380" cy="785818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25602" name="AutoShape 2" descr="http://im0-tub-ru.yandex.net/i?id=512653283-17-72&amp;n=2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2" descr="http://gif-and-jpeg.ru/d/62783-1/mult162.gif"/>
          <p:cNvPicPr>
            <a:picLocks noChangeAspect="1" noChangeArrowheads="1"/>
          </p:cNvPicPr>
          <p:nvPr/>
        </p:nvPicPr>
        <p:blipFill>
          <a:blip r:embed="rId5"/>
          <a:srcRect l="13922" r="22380" b="19315"/>
          <a:stretch>
            <a:fillRect/>
          </a:stretch>
        </p:blipFill>
        <p:spPr bwMode="auto">
          <a:xfrm>
            <a:off x="5214942" y="2857496"/>
            <a:ext cx="755326" cy="71438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11" name="Picture 4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5474" t="53061" r="52555" b="9039"/>
          <a:stretch>
            <a:fillRect/>
          </a:stretch>
        </p:blipFill>
        <p:spPr bwMode="auto">
          <a:xfrm>
            <a:off x="3143240" y="4071942"/>
            <a:ext cx="785818" cy="1024980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pic>
        <p:nvPicPr>
          <p:cNvPr id="12" name="Picture 2" descr="http://mojmirok.ucoz.ru/_fr/6/0459763.jpg"/>
          <p:cNvPicPr>
            <a:picLocks noChangeAspect="1" noChangeArrowheads="1"/>
          </p:cNvPicPr>
          <p:nvPr/>
        </p:nvPicPr>
        <p:blipFill>
          <a:blip r:embed="rId4"/>
          <a:srcRect l="47948" t="47247" r="14828" b="8370"/>
          <a:stretch>
            <a:fillRect/>
          </a:stretch>
        </p:blipFill>
        <p:spPr bwMode="auto">
          <a:xfrm>
            <a:off x="5214942" y="4071942"/>
            <a:ext cx="571504" cy="98425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</p:pic>
      <p:sp>
        <p:nvSpPr>
          <p:cNvPr id="13" name="Месяц 12"/>
          <p:cNvSpPr/>
          <p:nvPr/>
        </p:nvSpPr>
        <p:spPr>
          <a:xfrm rot="5400000">
            <a:off x="4143384" y="1857384"/>
            <a:ext cx="857232" cy="9144000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2"/>
          <a:srcRect l="3279" t="2043" r="1639" b="6542"/>
          <a:stretch>
            <a:fillRect/>
          </a:stretch>
        </p:blipFill>
        <p:spPr bwMode="auto">
          <a:xfrm>
            <a:off x="571472" y="285728"/>
            <a:ext cx="4143404" cy="3196831"/>
          </a:xfrm>
          <a:prstGeom prst="rect">
            <a:avLst/>
          </a:prstGeom>
          <a:noFill/>
        </p:spPr>
      </p:pic>
      <p:pic>
        <p:nvPicPr>
          <p:cNvPr id="4" name="Picture 2" descr="http://3.bp.blogspot.com/-SDCwp_ZIIPY/TyrUv-yyNeI/AAAAAAAAAOs/V8QNVZgLkvU/s400/download+(2).jpg"/>
          <p:cNvPicPr>
            <a:picLocks noChangeAspect="1" noChangeArrowheads="1"/>
          </p:cNvPicPr>
          <p:nvPr/>
        </p:nvPicPr>
        <p:blipFill>
          <a:blip r:embed="rId3"/>
          <a:srcRect r="-1" b="6666"/>
          <a:stretch>
            <a:fillRect/>
          </a:stretch>
        </p:blipFill>
        <p:spPr bwMode="auto">
          <a:xfrm rot="20675992">
            <a:off x="368398" y="4454985"/>
            <a:ext cx="1454273" cy="1357322"/>
          </a:xfrm>
          <a:prstGeom prst="rect">
            <a:avLst/>
          </a:prstGeom>
          <a:noFill/>
        </p:spPr>
      </p:pic>
      <p:pic>
        <p:nvPicPr>
          <p:cNvPr id="10" name="Picture 2" descr="http://3.bp.blogspot.com/-SDCwp_ZIIPY/TyrUv-yyNeI/AAAAAAAAAOs/V8QNVZgLkvU/s400/download+(2).jpg"/>
          <p:cNvPicPr>
            <a:picLocks noChangeAspect="1" noChangeArrowheads="1"/>
          </p:cNvPicPr>
          <p:nvPr/>
        </p:nvPicPr>
        <p:blipFill>
          <a:blip r:embed="rId3"/>
          <a:srcRect r="-1" b="6666"/>
          <a:stretch>
            <a:fillRect/>
          </a:stretch>
        </p:blipFill>
        <p:spPr bwMode="auto">
          <a:xfrm rot="21024345">
            <a:off x="2071670" y="4000504"/>
            <a:ext cx="1454273" cy="1357322"/>
          </a:xfrm>
          <a:prstGeom prst="rect">
            <a:avLst/>
          </a:prstGeom>
          <a:noFill/>
        </p:spPr>
      </p:pic>
      <p:pic>
        <p:nvPicPr>
          <p:cNvPr id="12" name="Picture 2" descr="http://3.bp.blogspot.com/-SDCwp_ZIIPY/TyrUv-yyNeI/AAAAAAAAAOs/V8QNVZgLkvU/s400/download+(2).jpg"/>
          <p:cNvPicPr>
            <a:picLocks noChangeAspect="1" noChangeArrowheads="1"/>
          </p:cNvPicPr>
          <p:nvPr/>
        </p:nvPicPr>
        <p:blipFill>
          <a:blip r:embed="rId3"/>
          <a:srcRect r="-1" b="6666"/>
          <a:stretch>
            <a:fillRect/>
          </a:stretch>
        </p:blipFill>
        <p:spPr bwMode="auto">
          <a:xfrm rot="847530">
            <a:off x="5715008" y="4000504"/>
            <a:ext cx="1454273" cy="1357322"/>
          </a:xfrm>
          <a:prstGeom prst="rect">
            <a:avLst/>
          </a:prstGeom>
          <a:noFill/>
        </p:spPr>
      </p:pic>
      <p:pic>
        <p:nvPicPr>
          <p:cNvPr id="13" name="Picture 2" descr="http://3.bp.blogspot.com/-SDCwp_ZIIPY/TyrUv-yyNeI/AAAAAAAAAOs/V8QNVZgLkvU/s400/download+(2).jpg"/>
          <p:cNvPicPr>
            <a:picLocks noChangeAspect="1" noChangeArrowheads="1"/>
          </p:cNvPicPr>
          <p:nvPr/>
        </p:nvPicPr>
        <p:blipFill>
          <a:blip r:embed="rId3"/>
          <a:srcRect r="-1" b="6666"/>
          <a:stretch>
            <a:fillRect/>
          </a:stretch>
        </p:blipFill>
        <p:spPr bwMode="auto">
          <a:xfrm rot="1562070">
            <a:off x="7500958" y="4572008"/>
            <a:ext cx="1454273" cy="1357322"/>
          </a:xfrm>
          <a:prstGeom prst="rect">
            <a:avLst/>
          </a:prstGeom>
          <a:noFill/>
        </p:spPr>
      </p:pic>
      <p:sp>
        <p:nvSpPr>
          <p:cNvPr id="18" name="Месяц 17"/>
          <p:cNvSpPr/>
          <p:nvPr/>
        </p:nvSpPr>
        <p:spPr>
          <a:xfrm rot="5400000">
            <a:off x="3786182" y="1571612"/>
            <a:ext cx="1428760" cy="8715436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есяц 18"/>
          <p:cNvSpPr/>
          <p:nvPr/>
        </p:nvSpPr>
        <p:spPr>
          <a:xfrm rot="5400000">
            <a:off x="2226763" y="1916584"/>
            <a:ext cx="928694" cy="3239147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3071810"/>
            <a:ext cx="1643074" cy="357190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http://3.bp.blogspot.com/-SDCwp_ZIIPY/TyrUv-yyNeI/AAAAAAAAAOs/V8QNVZgLkvU/s400/download+(2).jpg"/>
          <p:cNvPicPr>
            <a:picLocks noChangeAspect="1" noChangeArrowheads="1"/>
          </p:cNvPicPr>
          <p:nvPr/>
        </p:nvPicPr>
        <p:blipFill>
          <a:blip r:embed="rId3"/>
          <a:srcRect r="-1" b="6666"/>
          <a:stretch>
            <a:fillRect/>
          </a:stretch>
        </p:blipFill>
        <p:spPr bwMode="auto">
          <a:xfrm>
            <a:off x="3857620" y="3857628"/>
            <a:ext cx="1454273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good-pictures.ru/wp-content/uploads/2010/04/Lesson-11-We-draw-carrot-28.jpg"/>
          <p:cNvPicPr>
            <a:picLocks noChangeAspect="1" noChangeArrowheads="1"/>
          </p:cNvPicPr>
          <p:nvPr/>
        </p:nvPicPr>
        <p:blipFill>
          <a:blip r:embed="rId2" cstate="print"/>
          <a:srcRect r="50922"/>
          <a:stretch>
            <a:fillRect/>
          </a:stretch>
        </p:blipFill>
        <p:spPr bwMode="auto">
          <a:xfrm rot="20716018">
            <a:off x="1106970" y="3986098"/>
            <a:ext cx="714380" cy="2056424"/>
          </a:xfrm>
          <a:prstGeom prst="rect">
            <a:avLst/>
          </a:prstGeom>
          <a:noFill/>
        </p:spPr>
      </p:pic>
      <p:pic>
        <p:nvPicPr>
          <p:cNvPr id="4" name="Picture 2" descr="http://viki.rdf.ru/media/upload/preview/teremok1.jpg"/>
          <p:cNvPicPr>
            <a:picLocks noChangeAspect="1" noChangeArrowheads="1"/>
          </p:cNvPicPr>
          <p:nvPr/>
        </p:nvPicPr>
        <p:blipFill>
          <a:blip r:embed="rId3"/>
          <a:srcRect l="3279" t="2043" r="3278" b="6542"/>
          <a:stretch>
            <a:fillRect/>
          </a:stretch>
        </p:blipFill>
        <p:spPr bwMode="auto">
          <a:xfrm>
            <a:off x="285720" y="0"/>
            <a:ext cx="4071966" cy="3196831"/>
          </a:xfrm>
          <a:prstGeom prst="rect">
            <a:avLst/>
          </a:prstGeom>
          <a:noFill/>
        </p:spPr>
      </p:pic>
      <p:pic>
        <p:nvPicPr>
          <p:cNvPr id="7" name="Picture 2" descr="http://good-pictures.ru/wp-content/uploads/2010/04/Lesson-11-We-draw-carrot-28.jpg"/>
          <p:cNvPicPr>
            <a:picLocks noChangeAspect="1" noChangeArrowheads="1"/>
          </p:cNvPicPr>
          <p:nvPr/>
        </p:nvPicPr>
        <p:blipFill>
          <a:blip r:embed="rId2" cstate="print"/>
          <a:srcRect r="50922"/>
          <a:stretch>
            <a:fillRect/>
          </a:stretch>
        </p:blipFill>
        <p:spPr bwMode="auto">
          <a:xfrm rot="832958">
            <a:off x="6807808" y="3902345"/>
            <a:ext cx="714380" cy="2056424"/>
          </a:xfrm>
          <a:prstGeom prst="rect">
            <a:avLst/>
          </a:prstGeom>
          <a:noFill/>
        </p:spPr>
      </p:pic>
      <p:pic>
        <p:nvPicPr>
          <p:cNvPr id="2052" name="Picture 4" descr="http://good-pictures.ru/wp-content/uploads/2010/04/Lesson-11-We-draw-carrot-27.jpg"/>
          <p:cNvPicPr>
            <a:picLocks noChangeAspect="1" noChangeArrowheads="1"/>
          </p:cNvPicPr>
          <p:nvPr/>
        </p:nvPicPr>
        <p:blipFill>
          <a:blip r:embed="rId4" cstate="print"/>
          <a:srcRect l="20833" t="42768" r="25926" b="1946"/>
          <a:stretch>
            <a:fillRect/>
          </a:stretch>
        </p:blipFill>
        <p:spPr bwMode="auto">
          <a:xfrm>
            <a:off x="3854254" y="4526842"/>
            <a:ext cx="527024" cy="1214446"/>
          </a:xfrm>
          <a:prstGeom prst="rect">
            <a:avLst/>
          </a:prstGeom>
          <a:noFill/>
        </p:spPr>
      </p:pic>
      <p:sp>
        <p:nvSpPr>
          <p:cNvPr id="12" name="Арка 11"/>
          <p:cNvSpPr/>
          <p:nvPr/>
        </p:nvSpPr>
        <p:spPr>
          <a:xfrm>
            <a:off x="0" y="5786454"/>
            <a:ext cx="8858280" cy="1714512"/>
          </a:xfrm>
          <a:prstGeom prst="blockArc">
            <a:avLst>
              <a:gd name="adj1" fmla="val 10623584"/>
              <a:gd name="adj2" fmla="val 203762"/>
              <a:gd name="adj3" fmla="val 29678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Месяц 13"/>
          <p:cNvSpPr/>
          <p:nvPr/>
        </p:nvSpPr>
        <p:spPr>
          <a:xfrm rot="5400000">
            <a:off x="1618115" y="1500664"/>
            <a:ext cx="1285884" cy="3999548"/>
          </a:xfrm>
          <a:prstGeom prst="moon">
            <a:avLst>
              <a:gd name="adj" fmla="val 87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2786058"/>
            <a:ext cx="1643074" cy="357190"/>
          </a:xfrm>
          <a:prstGeom prst="rect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://good-pictures.ru/wp-content/uploads/2010/04/Lesson-11-We-draw-carrot-28.jpg"/>
          <p:cNvPicPr>
            <a:picLocks noChangeAspect="1" noChangeArrowheads="1"/>
          </p:cNvPicPr>
          <p:nvPr/>
        </p:nvPicPr>
        <p:blipFill>
          <a:blip r:embed="rId2" cstate="print"/>
          <a:srcRect r="50922"/>
          <a:stretch>
            <a:fillRect/>
          </a:stretch>
        </p:blipFill>
        <p:spPr bwMode="auto">
          <a:xfrm rot="271102">
            <a:off x="5263231" y="3749929"/>
            <a:ext cx="714380" cy="2056424"/>
          </a:xfrm>
          <a:prstGeom prst="rect">
            <a:avLst/>
          </a:prstGeom>
          <a:noFill/>
        </p:spPr>
      </p:pic>
      <p:pic>
        <p:nvPicPr>
          <p:cNvPr id="13" name="Picture 2" descr="http://good-pictures.ru/wp-content/uploads/2010/04/Lesson-11-We-draw-carrot-28.jpg"/>
          <p:cNvPicPr>
            <a:picLocks noChangeAspect="1" noChangeArrowheads="1"/>
          </p:cNvPicPr>
          <p:nvPr/>
        </p:nvPicPr>
        <p:blipFill>
          <a:blip r:embed="rId2" cstate="print"/>
          <a:srcRect r="50922"/>
          <a:stretch>
            <a:fillRect/>
          </a:stretch>
        </p:blipFill>
        <p:spPr bwMode="auto">
          <a:xfrm rot="21434371">
            <a:off x="2549404" y="3802200"/>
            <a:ext cx="714380" cy="2056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1214414" y="25003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643174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4000496" y="4214818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" name="Picture 2" descr="http://im2-tub-ru.yandex.net/i?id=162002820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857496"/>
            <a:ext cx="1028231" cy="1214446"/>
          </a:xfrm>
          <a:prstGeom prst="rect">
            <a:avLst/>
          </a:prstGeom>
          <a:noFill/>
        </p:spPr>
      </p:pic>
      <p:pic>
        <p:nvPicPr>
          <p:cNvPr id="16" name="Picture 2" descr="http://im2-tub-ru.yandex.net/i?id=162002820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496"/>
            <a:ext cx="1028231" cy="1214446"/>
          </a:xfrm>
          <a:prstGeom prst="rect">
            <a:avLst/>
          </a:prstGeom>
          <a:noFill/>
        </p:spPr>
      </p:pic>
      <p:pic>
        <p:nvPicPr>
          <p:cNvPr id="17" name="Picture 2" descr="http://im2-tub-ru.yandex.net/i?id=162002820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496"/>
            <a:ext cx="1028231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1357290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643174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3786182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im7-tub-ru.yandex.net/i?id=356571417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1714512" cy="1332522"/>
          </a:xfrm>
          <a:prstGeom prst="rect">
            <a:avLst/>
          </a:prstGeom>
          <a:noFill/>
        </p:spPr>
      </p:pic>
      <p:pic>
        <p:nvPicPr>
          <p:cNvPr id="16" name="Picture 2" descr="http://im7-tub-ru.yandex.net/i?id=356571417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357562"/>
            <a:ext cx="1714512" cy="13325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http://fourdeltaone.net/assets/img/p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285992"/>
            <a:ext cx="1214446" cy="1214446"/>
          </a:xfrm>
          <a:prstGeom prst="rect">
            <a:avLst/>
          </a:prstGeom>
          <a:noFill/>
        </p:spPr>
      </p:pic>
      <p:pic>
        <p:nvPicPr>
          <p:cNvPr id="8" name="Picture 5" descr="http://fourdeltaone.net/assets/img/p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71876"/>
            <a:ext cx="1214446" cy="1214446"/>
          </a:xfrm>
          <a:prstGeom prst="rect">
            <a:avLst/>
          </a:prstGeom>
          <a:noFill/>
        </p:spPr>
      </p:pic>
      <p:pic>
        <p:nvPicPr>
          <p:cNvPr id="9" name="Picture 5" descr="http://fourdeltaone.net/assets/img/p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876"/>
            <a:ext cx="1214446" cy="1214446"/>
          </a:xfrm>
          <a:prstGeom prst="rect">
            <a:avLst/>
          </a:prstGeom>
          <a:noFill/>
        </p:spPr>
      </p:pic>
      <p:pic>
        <p:nvPicPr>
          <p:cNvPr id="10" name="Picture 5" descr="http://fourdeltaone.net/assets/img/p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285992"/>
            <a:ext cx="1214446" cy="1214446"/>
          </a:xfrm>
          <a:prstGeom prst="rect">
            <a:avLst/>
          </a:prstGeom>
          <a:noFill/>
        </p:spPr>
      </p:pic>
      <p:sp>
        <p:nvSpPr>
          <p:cNvPr id="11" name="Блок-схема: узел 10"/>
          <p:cNvSpPr/>
          <p:nvPr/>
        </p:nvSpPr>
        <p:spPr>
          <a:xfrm>
            <a:off x="1214414" y="250030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071670" y="307181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2928926" y="357187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3929058" y="414338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928662" y="321468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785918" y="321468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3286116" y="321468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4000496" y="321468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im2-tub-ru.yandex.net/i?id=9984723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928934"/>
            <a:ext cx="1285884" cy="1285884"/>
          </a:xfrm>
          <a:prstGeom prst="rect">
            <a:avLst/>
          </a:prstGeom>
          <a:noFill/>
        </p:spPr>
      </p:pic>
      <p:pic>
        <p:nvPicPr>
          <p:cNvPr id="15" name="Picture 2" descr="http://im2-tub-ru.yandex.net/i?id=9984723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285992"/>
            <a:ext cx="1285884" cy="1285884"/>
          </a:xfrm>
          <a:prstGeom prst="rect">
            <a:avLst/>
          </a:prstGeom>
          <a:noFill/>
        </p:spPr>
      </p:pic>
      <p:pic>
        <p:nvPicPr>
          <p:cNvPr id="16" name="Picture 2" descr="http://im2-tub-ru.yandex.net/i?id=9984723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1285884" cy="1285884"/>
          </a:xfrm>
          <a:prstGeom prst="rect">
            <a:avLst/>
          </a:prstGeom>
          <a:noFill/>
        </p:spPr>
      </p:pic>
      <p:pic>
        <p:nvPicPr>
          <p:cNvPr id="17" name="Picture 2" descr="http://im2-tub-ru.yandex.net/i?id=9984723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00438"/>
            <a:ext cx="1285884" cy="1285884"/>
          </a:xfrm>
          <a:prstGeom prst="rect">
            <a:avLst/>
          </a:prstGeom>
          <a:noFill/>
        </p:spPr>
      </p:pic>
      <p:pic>
        <p:nvPicPr>
          <p:cNvPr id="18" name="Picture 2" descr="http://im2-tub-ru.yandex.net/i?id=99847234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285992"/>
            <a:ext cx="1285884" cy="1285884"/>
          </a:xfrm>
          <a:prstGeom prst="rect">
            <a:avLst/>
          </a:prstGeom>
          <a:noFill/>
        </p:spPr>
      </p:pic>
      <p:sp>
        <p:nvSpPr>
          <p:cNvPr id="19" name="Блок-схема: узел 18"/>
          <p:cNvSpPr/>
          <p:nvPr/>
        </p:nvSpPr>
        <p:spPr>
          <a:xfrm>
            <a:off x="2571736" y="321468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1357290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2643174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3786182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im7-tub-ru.yandex.net/i?id=356571417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1714512" cy="1332522"/>
          </a:xfrm>
          <a:prstGeom prst="rect">
            <a:avLst/>
          </a:prstGeom>
          <a:noFill/>
        </p:spPr>
      </p:pic>
      <p:pic>
        <p:nvPicPr>
          <p:cNvPr id="16" name="Picture 2" descr="http://im7-tub-ru.yandex.net/i?id=356571417-1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357562"/>
            <a:ext cx="1714512" cy="13325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14554"/>
            <a:ext cx="7929618" cy="2643206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 rot="16200000" flipH="1">
            <a:off x="3428992" y="3536157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1714480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3357554" y="3286124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im3-tub-ru.yandex.net/i?id=198185827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00306"/>
            <a:ext cx="1928826" cy="1928826"/>
          </a:xfrm>
          <a:prstGeom prst="rect">
            <a:avLst/>
          </a:prstGeom>
          <a:noFill/>
        </p:spPr>
      </p:pic>
      <p:pic>
        <p:nvPicPr>
          <p:cNvPr id="14" name="Picture 2" descr="http://im3-tub-ru.yandex.net/i?id=198185827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571744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12</cp:revision>
  <dcterms:created xsi:type="dcterms:W3CDTF">2014-02-04T08:48:37Z</dcterms:created>
  <dcterms:modified xsi:type="dcterms:W3CDTF">2014-02-04T17:50:02Z</dcterms:modified>
</cp:coreProperties>
</file>