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E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1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7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7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3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5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6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6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8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6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3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B52A-E391-4701-87EB-5BDF9DD3CBAB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D7F7-A584-4296-A02C-272BD123E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8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2" y="0"/>
            <a:ext cx="9144000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rgbClr val="37EB6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«Насекомые</a:t>
            </a:r>
            <a:r>
              <a:rPr lang="ru-RU" sz="6600" dirty="0" smtClean="0"/>
              <a:t>»</a:t>
            </a:r>
            <a:endParaRPr lang="ru-RU" sz="6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40" y="296755"/>
            <a:ext cx="1812962" cy="16021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315" y="3500400"/>
            <a:ext cx="911354" cy="8778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2717"/>
            <a:ext cx="1503802" cy="17192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65" y="5291935"/>
            <a:ext cx="1210054" cy="129705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92696"/>
            <a:ext cx="1487418" cy="121878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07" y="4483507"/>
            <a:ext cx="4128391" cy="210547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901" y="5094702"/>
            <a:ext cx="1048514" cy="92659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009117"/>
            <a:ext cx="911354" cy="8778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901" y="243923"/>
            <a:ext cx="3186197" cy="238337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92080" y="4311245"/>
            <a:ext cx="1865889" cy="1395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35803" y="3754647"/>
            <a:ext cx="358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Николайченко М.Г.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0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rgbClr val="37EB6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079" y="1700808"/>
            <a:ext cx="5394684" cy="3437490"/>
          </a:xfrm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353347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лесу у пня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Суетня, беготня.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Народ рабочий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Весь день хлопочет,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Себе город строит.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3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rgbClr val="37EB6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6937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Черен, да не ворон.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Рогат, да не бык.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Шесть ног без копыт,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Летит-воет,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Сядет-землю роет.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751635"/>
            <a:ext cx="4683605" cy="5354730"/>
          </a:xfrm>
        </p:spPr>
      </p:pic>
    </p:spTree>
    <p:extLst>
      <p:ext uri="{BB962C8B-B14F-4D97-AF65-F5344CB8AC3E}">
        <p14:creationId xmlns:p14="http://schemas.microsoft.com/office/powerpoint/2010/main" val="13836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rgbClr val="37EB6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4973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зверь, не птица,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Нос как спица,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Летит-пищит,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Сядет-молчит.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Кто его убьет,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Свою кровь прольет.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12776"/>
            <a:ext cx="4637342" cy="3820988"/>
          </a:xfrm>
        </p:spPr>
      </p:pic>
    </p:spTree>
    <p:extLst>
      <p:ext uri="{BB962C8B-B14F-4D97-AF65-F5344CB8AC3E}">
        <p14:creationId xmlns:p14="http://schemas.microsoft.com/office/powerpoint/2010/main" val="130901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054" y="0"/>
            <a:ext cx="9180512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rgbClr val="37EB6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6937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Домовитая хозяйка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Пролетает над лужайкой.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Полетает над цветком-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Он поделится медком.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052736"/>
            <a:ext cx="4999449" cy="4096540"/>
          </a:xfrm>
        </p:spPr>
      </p:pic>
    </p:spTree>
    <p:extLst>
      <p:ext uri="{BB962C8B-B14F-4D97-AF65-F5344CB8AC3E}">
        <p14:creationId xmlns:p14="http://schemas.microsoft.com/office/powerpoint/2010/main" val="33926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054" y="0"/>
            <a:ext cx="9180512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rgbClr val="37EB6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Шевелились у цветка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4 лепестка.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Я сорвать его хотел-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Он вспорхнул и улетел.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268760"/>
            <a:ext cx="5212045" cy="4605994"/>
          </a:xfrm>
        </p:spPr>
      </p:pic>
    </p:spTree>
    <p:extLst>
      <p:ext uri="{BB962C8B-B14F-4D97-AF65-F5344CB8AC3E}">
        <p14:creationId xmlns:p14="http://schemas.microsoft.com/office/powerpoint/2010/main" val="26788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8054" y="0"/>
            <a:ext cx="9180512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rgbClr val="37EB62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Ой, что за насекомое,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Пока что незнакомое?!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Вперед ползет, не пятится,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нём в горошек платьице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Красненькие крылышки, черные горошки.</a:t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Кто это гуляет по моей ладошке?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414" y="692696"/>
            <a:ext cx="4950426" cy="476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105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«Насекомые»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«Насекомые»</dc:title>
  <dc:creator>Домашний</dc:creator>
  <cp:lastModifiedBy>HP</cp:lastModifiedBy>
  <cp:revision>4</cp:revision>
  <dcterms:created xsi:type="dcterms:W3CDTF">2014-04-24T12:18:24Z</dcterms:created>
  <dcterms:modified xsi:type="dcterms:W3CDTF">2015-03-24T10:33:14Z</dcterms:modified>
</cp:coreProperties>
</file>