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0CDA-19C8-4E17-8F51-96CC4D9166F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7992-D6E0-471F-9619-F35A2ED8F4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АША\Мои документы\отец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5929322" cy="2714619"/>
          </a:xfrm>
        </p:spPr>
        <p:txBody>
          <a:bodyPr/>
          <a:lstStyle/>
          <a:p>
            <a:r>
              <a:rPr lang="ru-RU" i="1" dirty="0" smtClean="0">
                <a:solidFill>
                  <a:srgbClr val="FFFF00"/>
                </a:solidFill>
              </a:rPr>
              <a:t>Планирование работы с родителями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500198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С целью повышения роли </a:t>
            </a:r>
            <a:r>
              <a:rPr lang="ru-RU" sz="5400" b="1" i="1" dirty="0" smtClean="0">
                <a:solidFill>
                  <a:schemeClr val="bg1"/>
                </a:solidFill>
              </a:rPr>
              <a:t>отца</a:t>
            </a:r>
            <a:r>
              <a:rPr lang="ru-RU" sz="5400" i="1" dirty="0" smtClean="0">
                <a:solidFill>
                  <a:schemeClr val="bg1"/>
                </a:solidFill>
              </a:rPr>
              <a:t> в семье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САША\Мои документы\узор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62907">
            <a:off x="6641219" y="63183"/>
            <a:ext cx="1905000" cy="20669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29388" cy="121442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Этапы организации работы с отцами</a:t>
            </a:r>
            <a:r>
              <a:rPr lang="ru-RU" sz="3200" i="1" dirty="0" smtClean="0"/>
              <a:t>: первый- подготовительный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 знакомство педагога с отцами воспитанников, их проблемами в воспитании детей</a:t>
            </a:r>
          </a:p>
          <a:p>
            <a:r>
              <a:rPr lang="ru-RU" sz="2000" dirty="0" smtClean="0"/>
              <a:t>1.1.Диагностика семей детей, посещающих группу(анкетирование, опрос, беседа) по направлению:</a:t>
            </a:r>
          </a:p>
          <a:p>
            <a:pPr>
              <a:buFontTx/>
              <a:buChar char="-"/>
            </a:pPr>
            <a:r>
              <a:rPr lang="ru-RU" sz="2000" dirty="0" smtClean="0"/>
              <a:t>Состав семьи, профессия, образование</a:t>
            </a:r>
          </a:p>
          <a:p>
            <a:pPr>
              <a:buFontTx/>
              <a:buChar char="-"/>
            </a:pPr>
            <a:r>
              <a:rPr lang="ru-RU" sz="2000" dirty="0" smtClean="0"/>
              <a:t>Общая семейная атмосфера, особенности взаимодействия между членами семьи</a:t>
            </a:r>
          </a:p>
          <a:p>
            <a:pPr>
              <a:buFontTx/>
              <a:buChar char="-"/>
            </a:pPr>
            <a:r>
              <a:rPr lang="ru-RU" sz="2000" dirty="0" smtClean="0"/>
              <a:t>Что отцы считают важным в воспитании</a:t>
            </a:r>
          </a:p>
          <a:p>
            <a:pPr>
              <a:buFontTx/>
              <a:buChar char="-"/>
            </a:pPr>
            <a:r>
              <a:rPr lang="ru-RU" sz="2000" dirty="0" smtClean="0"/>
              <a:t>Что является предметом основной заботы (здоровье, умственное развитие)</a:t>
            </a:r>
          </a:p>
          <a:p>
            <a:pPr>
              <a:buFontTx/>
              <a:buChar char="-"/>
            </a:pPr>
            <a:r>
              <a:rPr lang="ru-RU" sz="2000" dirty="0" smtClean="0"/>
              <a:t>Уровень </a:t>
            </a:r>
            <a:r>
              <a:rPr lang="ru-RU" sz="2000" dirty="0" err="1" smtClean="0"/>
              <a:t>психолого</a:t>
            </a:r>
            <a:r>
              <a:rPr lang="ru-RU" sz="2000" dirty="0" smtClean="0"/>
              <a:t>- педагогических знаний и практических умений</a:t>
            </a:r>
          </a:p>
          <a:p>
            <a:pPr>
              <a:buFontTx/>
              <a:buChar char="-"/>
            </a:pPr>
            <a:r>
              <a:rPr lang="ru-RU" sz="2000" dirty="0" smtClean="0"/>
              <a:t>Система воспитательных воздействий</a:t>
            </a:r>
          </a:p>
          <a:p>
            <a:pPr>
              <a:buFontTx/>
              <a:buChar char="-"/>
            </a:pPr>
            <a:r>
              <a:rPr lang="ru-RU" sz="2000" dirty="0" smtClean="0"/>
              <a:t>Организация совместных форм деятельности в семье</a:t>
            </a:r>
          </a:p>
          <a:p>
            <a:pPr>
              <a:buFontTx/>
              <a:buChar char="-"/>
            </a:pPr>
            <a:r>
              <a:rPr lang="ru-RU" sz="2000" dirty="0" smtClean="0"/>
              <a:t>Вопрос дополнительного образования ребенка</a:t>
            </a:r>
          </a:p>
          <a:p>
            <a:pPr>
              <a:buFontTx/>
              <a:buChar char="-"/>
            </a:pPr>
            <a:r>
              <a:rPr lang="ru-RU" sz="2000" dirty="0" smtClean="0"/>
              <a:t>Социальный заказ отцов с учетом их финансовых возможностей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САША\Мои документы\узор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214686"/>
            <a:ext cx="2143108" cy="33861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1.2.Планирование работы с отцами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6615130" cy="51435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Раздел в годовом плане (специальные экспозиции, совместные занятия, фотовыставки, передвижные библиотечки, </a:t>
            </a:r>
            <a:r>
              <a:rPr lang="ru-RU" sz="2800" dirty="0" err="1" smtClean="0"/>
              <a:t>инф</a:t>
            </a:r>
            <a:r>
              <a:rPr lang="ru-RU" sz="2800" dirty="0" smtClean="0"/>
              <a:t>. стенды, реклама, печать; организация совместных праздников и мероприятий)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Планы специалистов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Планы работы родительского комитета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Второй этап: организационный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1. Формирование базы данных по результатам анкетирования, опросов отцов</a:t>
            </a:r>
          </a:p>
          <a:p>
            <a:r>
              <a:rPr lang="ru-RU" dirty="0" smtClean="0"/>
              <a:t>2. Создание условий для внедрения плана работы с отцами</a:t>
            </a:r>
          </a:p>
          <a:p>
            <a:r>
              <a:rPr lang="ru-RU" dirty="0" smtClean="0"/>
              <a:t>3. Формирование установки на сотрудничество детского сада и отцов</a:t>
            </a:r>
            <a:endParaRPr lang="ru-RU" dirty="0"/>
          </a:p>
        </p:txBody>
      </p:sp>
      <p:pic>
        <p:nvPicPr>
          <p:cNvPr id="11266" name="Picture 2" descr="C:\Documents and Settings\САША\Мои документы\отец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806" y="1285860"/>
            <a:ext cx="4429155" cy="4857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САША\Мои документы\узор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48" y="0"/>
            <a:ext cx="91569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3143272" cy="142876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Третий этап- практический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038600" cy="39116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1.Работа педагога по формированию у отцов специальных знаний по детской психологии и педагогике</a:t>
            </a:r>
          </a:p>
          <a:p>
            <a:pPr>
              <a:buNone/>
            </a:pPr>
            <a:r>
              <a:rPr lang="ru-RU" sz="2000" dirty="0" smtClean="0"/>
              <a:t>-дни диагностики</a:t>
            </a:r>
          </a:p>
          <a:p>
            <a:pPr>
              <a:buNone/>
            </a:pPr>
            <a:r>
              <a:rPr lang="ru-RU" sz="2000" dirty="0" smtClean="0"/>
              <a:t>-круглые столы</a:t>
            </a:r>
          </a:p>
          <a:p>
            <a:pPr>
              <a:buNone/>
            </a:pPr>
            <a:r>
              <a:rPr lang="ru-RU" sz="2000" dirty="0" smtClean="0"/>
              <a:t>-совместные занятия, открытые показы</a:t>
            </a:r>
          </a:p>
          <a:p>
            <a:pPr>
              <a:buNone/>
            </a:pPr>
            <a:r>
              <a:rPr lang="ru-RU" sz="2000" dirty="0" smtClean="0"/>
              <a:t>-системы консультации, семинары-практикумы</a:t>
            </a:r>
          </a:p>
          <a:p>
            <a:pPr>
              <a:buNone/>
            </a:pPr>
            <a:r>
              <a:rPr lang="ru-RU" sz="2000" dirty="0" smtClean="0"/>
              <a:t>-домашние задания, родительские собрания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2. Совместная деятельность в системах «педагог- ребенок», «</a:t>
            </a:r>
            <a:r>
              <a:rPr lang="ru-RU" sz="2000" dirty="0" err="1" smtClean="0"/>
              <a:t>ребенок</a:t>
            </a:r>
            <a:r>
              <a:rPr lang="ru-RU" sz="2000" dirty="0" smtClean="0"/>
              <a:t>- отец», «</a:t>
            </a:r>
            <a:r>
              <a:rPr lang="ru-RU" sz="2000" dirty="0" err="1" smtClean="0"/>
              <a:t>отец</a:t>
            </a:r>
            <a:r>
              <a:rPr lang="ru-RU" sz="2000" dirty="0" smtClean="0"/>
              <a:t>- педагог»</a:t>
            </a:r>
          </a:p>
          <a:p>
            <a:pPr>
              <a:buNone/>
            </a:pPr>
            <a:r>
              <a:rPr lang="ru-RU" sz="2000" dirty="0" smtClean="0"/>
              <a:t>-Праздники и развлечения (календарные, спортивные,  семейные, традиционные) </a:t>
            </a:r>
          </a:p>
          <a:p>
            <a:pPr>
              <a:buNone/>
            </a:pPr>
            <a:r>
              <a:rPr lang="ru-RU" sz="2000" dirty="0" smtClean="0"/>
              <a:t>-экскурсии, походы, целевые прогулки</a:t>
            </a:r>
          </a:p>
          <a:p>
            <a:pPr>
              <a:buNone/>
            </a:pPr>
            <a:r>
              <a:rPr lang="ru-RU" sz="2000" dirty="0" smtClean="0"/>
              <a:t>-участие в совместных проектах, конкурсах, выставках (музыкальных, литературных)</a:t>
            </a:r>
          </a:p>
          <a:p>
            <a:pPr>
              <a:buNone/>
            </a:pPr>
            <a:r>
              <a:rPr lang="ru-RU" sz="2000" dirty="0" smtClean="0"/>
              <a:t>- субботники, акции</a:t>
            </a:r>
          </a:p>
          <a:p>
            <a:pPr>
              <a:buNone/>
            </a:pPr>
            <a:r>
              <a:rPr lang="ru-RU" sz="2000" dirty="0" smtClean="0"/>
              <a:t>-  Мероприятия по улучшению материальной базы группы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САША\Мои документы\узо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571612"/>
            <a:ext cx="2387764" cy="47149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22553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Этап четвертый- отслеживание результатов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600201"/>
            <a:ext cx="5900750" cy="44005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Анкетирование , опрос отцов и педагогов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/>
              <a:t>О</a:t>
            </a:r>
            <a:r>
              <a:rPr lang="ru-RU" dirty="0" smtClean="0"/>
              <a:t>бобщение  и распространение опыта отцов в воспитании (через  печать, рекламные буклеты, круглые столы)</a:t>
            </a:r>
          </a:p>
          <a:p>
            <a:pPr>
              <a:buNone/>
            </a:pPr>
            <a:r>
              <a:rPr lang="ru-RU" dirty="0" smtClean="0"/>
              <a:t>3.Анализ эффективности работы с последующей её корректировкой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САША\Мои документы\узор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130"/>
            <a:ext cx="9144000" cy="677687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7543824" cy="2857520"/>
          </a:xfrm>
        </p:spPr>
        <p:txBody>
          <a:bodyPr>
            <a:normAutofit/>
          </a:bodyPr>
          <a:lstStyle/>
          <a:p>
            <a:r>
              <a:rPr lang="ru-RU" i="1" dirty="0" smtClean="0"/>
              <a:t>Коли есть отец и мать- будет в доме благодать!</a:t>
            </a:r>
            <a:endParaRPr lang="ru-RU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САША\Мои документы\узо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325" y="3990975"/>
            <a:ext cx="1590675" cy="28670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Значение роли отца в семье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543824" cy="5786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Ребенок, в силу обстоятельств обделенный любовью родителей или, например, только отца , </a:t>
            </a:r>
            <a:r>
              <a:rPr lang="ru-RU" sz="2000" dirty="0" err="1" smtClean="0"/>
              <a:t>врятли</a:t>
            </a:r>
            <a:r>
              <a:rPr lang="ru-RU" sz="2000" dirty="0" smtClean="0"/>
              <a:t> научиться дарить и понимать её в дальнейшем. </a:t>
            </a:r>
          </a:p>
          <a:p>
            <a:r>
              <a:rPr lang="ru-RU" sz="2000" dirty="0" smtClean="0"/>
              <a:t>Потеряв доверие к отцу, он может потерять его ко всем людям, и вырасти человеком, не умеющим любить, доверять и по-настоящему заботиться о других.</a:t>
            </a:r>
          </a:p>
          <a:p>
            <a:r>
              <a:rPr lang="ru-RU" sz="2000" dirty="0" smtClean="0"/>
              <a:t>Для сына- отец своеобразный пример, модель для подражания. Без отца или заменяющего его мужчины мальчик не будет понимать ответственного отношения к семье, осознавать мужчину как  защитника и опекуна.</a:t>
            </a:r>
          </a:p>
          <a:p>
            <a:r>
              <a:rPr lang="ru-RU" sz="2000" dirty="0" smtClean="0"/>
              <a:t>Девочка воспринимает отношения мамы и папы как образец для своей будущей семейной жизни. Почти бессознательно она, повзрослев, начинает искать себе супруга, похожего на отца. Отец помогает девочке более адекватно вести себя с мальчиками, сформировать устойчивую самооценку.</a:t>
            </a:r>
          </a:p>
          <a:p>
            <a:r>
              <a:rPr lang="ru-RU" sz="2000" dirty="0" smtClean="0"/>
              <a:t>Поэтому работа с отцами- одно из важнейших направлений </a:t>
            </a:r>
            <a:r>
              <a:rPr lang="ru-RU" sz="2000" dirty="0" err="1" smtClean="0"/>
              <a:t>воспитательно</a:t>
            </a:r>
            <a:r>
              <a:rPr lang="ru-RU" sz="2000" dirty="0" smtClean="0"/>
              <a:t>- образовательной деятельности.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САША\Мои документы\узор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6643734" cy="64294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Какие качества прививает отец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Сыну:</a:t>
            </a:r>
            <a:endParaRPr lang="ru-RU" dirty="0"/>
          </a:p>
          <a:p>
            <a:r>
              <a:rPr lang="ru-RU" dirty="0"/>
              <a:t>Мужское достоинство</a:t>
            </a:r>
          </a:p>
          <a:p>
            <a:r>
              <a:rPr lang="ru-RU" dirty="0"/>
              <a:t>Рыцарское отношение к женщине</a:t>
            </a:r>
          </a:p>
          <a:p>
            <a:r>
              <a:rPr lang="ru-RU" dirty="0"/>
              <a:t>Умение брать на себя ответственность</a:t>
            </a:r>
          </a:p>
          <a:p>
            <a:r>
              <a:rPr lang="ru-RU" dirty="0"/>
              <a:t>Способность к труду</a:t>
            </a:r>
          </a:p>
          <a:p>
            <a:r>
              <a:rPr lang="ru-RU" dirty="0"/>
              <a:t>Внутреннюю энергию</a:t>
            </a:r>
          </a:p>
          <a:p>
            <a:r>
              <a:rPr lang="ru-RU" dirty="0"/>
              <a:t>Душевную силу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Дочери:</a:t>
            </a:r>
            <a:endParaRPr lang="ru-RU" dirty="0"/>
          </a:p>
          <a:p>
            <a:r>
              <a:rPr lang="ru-RU" dirty="0"/>
              <a:t>Уверенность в себе (похвала)</a:t>
            </a:r>
          </a:p>
          <a:p>
            <a:r>
              <a:rPr lang="ru-RU" dirty="0"/>
              <a:t>Женское достоинство</a:t>
            </a:r>
          </a:p>
          <a:p>
            <a:r>
              <a:rPr lang="ru-RU" dirty="0"/>
              <a:t>Прообраз мужа</a:t>
            </a:r>
          </a:p>
          <a:p>
            <a:r>
              <a:rPr lang="ru-RU" dirty="0"/>
              <a:t>Умение общаться с другими мужчинами</a:t>
            </a:r>
          </a:p>
          <a:p>
            <a:r>
              <a:rPr lang="ru-RU" dirty="0"/>
              <a:t>Дисциплинированность</a:t>
            </a:r>
          </a:p>
          <a:p>
            <a:r>
              <a:rPr lang="ru-RU" dirty="0"/>
              <a:t>Активность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САША\Мои документы\узор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0"/>
            <a:ext cx="4786684" cy="68580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72122" cy="1143000"/>
          </a:xfrm>
        </p:spPr>
        <p:txBody>
          <a:bodyPr/>
          <a:lstStyle/>
          <a:p>
            <a:r>
              <a:rPr lang="ru-RU" i="1" dirty="0" smtClean="0"/>
              <a:t>Необходимо:</a:t>
            </a:r>
            <a:endParaRPr lang="ru-RU" i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0200"/>
            <a:ext cx="6043626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Выработать четкую стратегию сотрудничества</a:t>
            </a:r>
          </a:p>
          <a:p>
            <a:r>
              <a:rPr lang="ru-RU" dirty="0" smtClean="0"/>
              <a:t>Найти подход к отцам детей</a:t>
            </a:r>
          </a:p>
          <a:p>
            <a:r>
              <a:rPr lang="ru-RU" dirty="0" smtClean="0"/>
              <a:t>Создать атмосферу доверия</a:t>
            </a:r>
          </a:p>
          <a:p>
            <a:r>
              <a:rPr lang="ru-RU" dirty="0" smtClean="0"/>
              <a:t>Изучить их запросы и ожидания </a:t>
            </a:r>
          </a:p>
          <a:p>
            <a:r>
              <a:rPr lang="ru-RU" dirty="0" smtClean="0"/>
              <a:t>Определить проблемы ребенка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САША\Мои документы\узор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04594" y="4714884"/>
            <a:ext cx="2148962" cy="21431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4643438" cy="857256"/>
          </a:xfrm>
        </p:spPr>
        <p:txBody>
          <a:bodyPr>
            <a:normAutofit fontScale="90000"/>
          </a:bodyPr>
          <a:lstStyle/>
          <a:p>
            <a:r>
              <a:rPr lang="ru-RU" sz="2900" i="1" dirty="0" smtClean="0"/>
              <a:t>Данная работа строится на системном подходе к взаимодействию ДОУ и семьи.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Для этого в </a:t>
            </a:r>
            <a:r>
              <a:rPr lang="ru-RU" sz="3200" u="sng" dirty="0" smtClean="0"/>
              <a:t>годовой план включен раздел</a:t>
            </a:r>
            <a:r>
              <a:rPr lang="ru-RU" sz="3200" dirty="0" smtClean="0"/>
              <a:t>, посвященный  работе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с родителями, с целью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повышения </a:t>
            </a:r>
            <a:r>
              <a:rPr lang="ru-RU" sz="3200" u="sng" dirty="0" smtClean="0"/>
              <a:t>роли отца в семье.</a:t>
            </a:r>
            <a:endParaRPr lang="ru-RU" sz="3200" u="sng" dirty="0"/>
          </a:p>
        </p:txBody>
      </p:sp>
      <p:pic>
        <p:nvPicPr>
          <p:cNvPr id="2050" name="Picture 2" descr="C:\Documents and Settings\САША\Мои документы\родит2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52" y="1928802"/>
            <a:ext cx="4398849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САША\Мои документы\узор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3429000"/>
            <a:ext cx="2071702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643734" cy="6540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Причины снижения роли отца в семье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72386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Смена приоритетов. Мужчины склонны находить себя скорее в работе, чем в семье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Утрата чувства долга и преданности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Потеря ощущения себя частью общества, склонность к индивидуализму</a:t>
            </a:r>
          </a:p>
          <a:p>
            <a:pPr>
              <a:buNone/>
            </a:pPr>
            <a:r>
              <a:rPr lang="ru-RU" sz="2400" u="sng" dirty="0" smtClean="0"/>
              <a:t> </a:t>
            </a:r>
            <a:r>
              <a:rPr lang="ru-RU" sz="2400" b="1" i="1" u="sng" dirty="0" smtClean="0"/>
              <a:t>Цели данного направления в деятельности ДОУ:</a:t>
            </a:r>
          </a:p>
          <a:p>
            <a:pPr>
              <a:buNone/>
            </a:pPr>
            <a:r>
              <a:rPr lang="ru-RU" sz="2400" dirty="0" smtClean="0"/>
              <a:t>-помочь отцам в осознании своих задач в воспитании и образовании детей</a:t>
            </a:r>
          </a:p>
          <a:p>
            <a:pPr>
              <a:buNone/>
            </a:pPr>
            <a:r>
              <a:rPr lang="ru-RU" sz="2400" dirty="0" smtClean="0"/>
              <a:t>-предупредить появление отчуждения между ребенком и отцом</a:t>
            </a:r>
          </a:p>
          <a:p>
            <a:pPr>
              <a:buNone/>
            </a:pPr>
            <a:r>
              <a:rPr lang="ru-RU" sz="2400" dirty="0" smtClean="0"/>
              <a:t>-найти эффективные средства и пути передачи навыков и знаний педагогики отцам, чтобы они могли помочь детям адаптироваться в жизни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500042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ЗАДАЧИ:</a:t>
            </a:r>
            <a:endParaRPr lang="ru-RU" sz="32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714876" y="571480"/>
            <a:ext cx="4429124" cy="6286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собственным поведением и поведением своих детей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помочь уважать ребенка как личность , развивать  творческие способности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помочь в разумном выстраивании отношений с ребенком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вовлечь в педагогическую деятельность, заинтересовать участием в  воспитательно-образовательном процессе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571480"/>
            <a:ext cx="4714876" cy="6286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довести до отцов понимание того, что право и обязанность воспитания  их детей принадлежит им самим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воспитать чувство уверенности в своих силах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пополнить знания о воспитании </a:t>
            </a:r>
          </a:p>
          <a:p>
            <a:r>
              <a:rPr lang="ru-RU" sz="2400" dirty="0" smtClean="0"/>
              <a:t>общедоступными научными сведениями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помочь в </a:t>
            </a:r>
          </a:p>
          <a:p>
            <a:r>
              <a:rPr lang="ru-RU" sz="2400" dirty="0" smtClean="0"/>
              <a:t>управлении</a:t>
            </a:r>
            <a:endParaRPr lang="ru-RU" sz="2400" dirty="0"/>
          </a:p>
        </p:txBody>
      </p:sp>
      <p:pic>
        <p:nvPicPr>
          <p:cNvPr id="5122" name="Picture 2" descr="C:\Documents and Settings\САША\Мои документы\отец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438646"/>
            <a:ext cx="2643206" cy="21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Критерии оценки эффективности взаимодействия ДОУ и семьи: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Изменения в жизни семьи</a:t>
            </a:r>
          </a:p>
          <a:p>
            <a:r>
              <a:rPr lang="ru-RU" sz="3100" dirty="0" smtClean="0"/>
              <a:t>Изменения во взаимоотношениях между воспитателями и родителями</a:t>
            </a:r>
          </a:p>
          <a:p>
            <a:r>
              <a:rPr lang="ru-RU" sz="3100" dirty="0" smtClean="0"/>
              <a:t>Изменения в педагогическом процессе</a:t>
            </a:r>
          </a:p>
          <a:p>
            <a:pPr>
              <a:buNone/>
            </a:pPr>
            <a:r>
              <a:rPr lang="ru-RU" sz="3100" b="1" i="1" u="sng" dirty="0" smtClean="0"/>
              <a:t>НАПРАВЛЕНИЯ РАБОТЫ:</a:t>
            </a:r>
            <a:r>
              <a:rPr lang="ru-RU" sz="3100" dirty="0" smtClean="0"/>
              <a:t> </a:t>
            </a:r>
          </a:p>
          <a:p>
            <a:pPr>
              <a:buNone/>
            </a:pPr>
            <a:r>
              <a:rPr lang="ru-RU" sz="3100" dirty="0" smtClean="0"/>
              <a:t>-изучение особенностей семьи и воспитания ребенка, установление контактов с семьей</a:t>
            </a:r>
          </a:p>
          <a:p>
            <a:pPr>
              <a:buNone/>
            </a:pPr>
            <a:r>
              <a:rPr lang="ru-RU" sz="3100" dirty="0" smtClean="0"/>
              <a:t>-включение отцов в педагогическую деятельность  по самообразованию и самопознанию</a:t>
            </a:r>
          </a:p>
          <a:p>
            <a:pPr>
              <a:buNone/>
            </a:pPr>
            <a:r>
              <a:rPr lang="ru-RU" sz="3100" dirty="0" smtClean="0"/>
              <a:t>-включение в решения проблем детского сада, </a:t>
            </a:r>
            <a:r>
              <a:rPr lang="ru-RU" sz="3100" dirty="0" err="1" smtClean="0"/>
              <a:t>коллекстивное</a:t>
            </a:r>
            <a:r>
              <a:rPr lang="ru-RU" sz="3100" dirty="0" smtClean="0"/>
              <a:t> обсуждение семейных проблем и их решение</a:t>
            </a:r>
          </a:p>
          <a:p>
            <a:pPr>
              <a:buNone/>
            </a:pPr>
            <a:r>
              <a:rPr lang="ru-RU" sz="3100" dirty="0" smtClean="0"/>
              <a:t>-обогащение опыта специализированными знаниями, повышение педагогической компетенции</a:t>
            </a:r>
          </a:p>
          <a:p>
            <a:pPr>
              <a:buNone/>
            </a:pPr>
            <a:r>
              <a:rPr lang="ru-RU" sz="2400" b="1" i="1" u="sng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/>
              <a:t>Методы и формы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71480"/>
            <a:ext cx="4786346" cy="5857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/>
              <a:t>Индивидуальная работа</a:t>
            </a:r>
            <a:r>
              <a:rPr lang="ru-RU" sz="2000" dirty="0" smtClean="0"/>
              <a:t>- беседы, домашние задания, ширмы, папки- передвижки, листовки, стенгазеты; анкетирование (опрос); консультации психолога и др. специалистов; посещение занятий; памятки для отцов.</a:t>
            </a:r>
          </a:p>
          <a:p>
            <a:pPr marL="457200" indent="-457200">
              <a:buAutoNum type="arabicPeriod" startAt="3"/>
            </a:pPr>
            <a:r>
              <a:rPr lang="ru-RU" sz="2000" b="1" dirty="0" smtClean="0"/>
              <a:t>Коллективная работа- </a:t>
            </a:r>
            <a:r>
              <a:rPr lang="ru-RU" sz="2000" dirty="0" smtClean="0"/>
              <a:t>родительский комитет; доклады, дискуссии, беседы, коллективные творческие мероприятия, родительские собрания.</a:t>
            </a:r>
          </a:p>
          <a:p>
            <a:pPr marL="457200" indent="-457200">
              <a:buAutoNum type="arabicPeriod" startAt="3"/>
            </a:pPr>
            <a:r>
              <a:rPr lang="ru-RU" sz="2000" dirty="0" smtClean="0"/>
              <a:t> </a:t>
            </a:r>
            <a:r>
              <a:rPr lang="ru-RU" sz="2000" b="1" dirty="0" smtClean="0"/>
              <a:t>Сотрудничество с семьями(отцами)</a:t>
            </a:r>
            <a:r>
              <a:rPr lang="ru-RU" sz="2000" dirty="0" smtClean="0"/>
              <a:t> </a:t>
            </a:r>
            <a:r>
              <a:rPr lang="ru-RU" sz="2000" b="1" dirty="0" smtClean="0"/>
              <a:t>детей, не посещающих ДОУ</a:t>
            </a:r>
            <a:r>
              <a:rPr lang="ru-RU" sz="2000" dirty="0" smtClean="0"/>
              <a:t>- дни открытых дверей(анкетирование), реклама услуг детского сада- газеты, буклеты, листовки; консультации.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94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1. </a:t>
            </a:r>
            <a:r>
              <a:rPr lang="ru-RU" sz="2000" dirty="0"/>
              <a:t> </a:t>
            </a:r>
            <a:r>
              <a:rPr lang="ru-RU" sz="2000" b="1" dirty="0" smtClean="0"/>
              <a:t>Диагностика семьи </a:t>
            </a:r>
            <a:r>
              <a:rPr lang="ru-RU" sz="2000" dirty="0" smtClean="0"/>
              <a:t>(отцов) – наблюдение, анкетирование, беседы, тесты, посещения на дому,  поделки, рисунки для детей и др.</a:t>
            </a:r>
            <a:endParaRPr lang="ru-RU" dirty="0"/>
          </a:p>
        </p:txBody>
      </p:sp>
      <p:pic>
        <p:nvPicPr>
          <p:cNvPr id="6146" name="Picture 2" descr="C:\Documents and Settings\САША\Мои документы\отец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31136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</TotalTime>
  <Words>906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Планирование работы с родителями </vt:lpstr>
      <vt:lpstr>Значение роли отца в семье</vt:lpstr>
      <vt:lpstr>Какие качества прививает отец</vt:lpstr>
      <vt:lpstr>Необходимо:</vt:lpstr>
      <vt:lpstr>Данная работа строится на системном подходе к взаимодействию ДОУ и семьи. </vt:lpstr>
      <vt:lpstr>Причины снижения роли отца в семье</vt:lpstr>
      <vt:lpstr>ЗАДАЧИ:</vt:lpstr>
      <vt:lpstr>Критерии оценки эффективности взаимодействия ДОУ и семьи:</vt:lpstr>
      <vt:lpstr>Методы и формы:</vt:lpstr>
      <vt:lpstr>Этапы организации работы с отцами: первый- подготовительный</vt:lpstr>
      <vt:lpstr>1.2.Планирование работы с отцами</vt:lpstr>
      <vt:lpstr>Второй этап: организационный</vt:lpstr>
      <vt:lpstr>Третий этап- практический</vt:lpstr>
      <vt:lpstr>Этап четвертый- отслеживание результатов</vt:lpstr>
      <vt:lpstr>Коли есть отец и мать- будет в доме благодать!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работы с родителями </dc:title>
  <dc:creator>Valued Acer Customer</dc:creator>
  <cp:lastModifiedBy>Valued Acer Customer</cp:lastModifiedBy>
  <cp:revision>1</cp:revision>
  <dcterms:created xsi:type="dcterms:W3CDTF">2014-04-03T11:19:43Z</dcterms:created>
  <dcterms:modified xsi:type="dcterms:W3CDTF">2014-04-04T18:19:14Z</dcterms:modified>
</cp:coreProperties>
</file>