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53" d="100"/>
          <a:sy n="53" d="100"/>
        </p:scale>
        <p:origin x="-10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C07F-B4BF-49FE-ABA1-98982D3E7D6E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285884"/>
          </a:xfrm>
        </p:spPr>
        <p:txBody>
          <a:bodyPr>
            <a:noAutofit/>
          </a:bodyPr>
          <a:lstStyle/>
          <a:p>
            <a:r>
              <a:rPr lang="ru-RU" sz="6500" b="1" i="1" dirty="0" smtClean="0">
                <a:latin typeface="Arno Pro Display" pitchFamily="18" charset="0"/>
              </a:rPr>
              <a:t>Весна</a:t>
            </a:r>
            <a:endParaRPr lang="ru-RU" sz="6500" b="1" i="1" dirty="0">
              <a:latin typeface="Arno Pro Displa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9680" y="3977462"/>
            <a:ext cx="40743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>
                <a:latin typeface="Arno Pro Display" pitchFamily="18" charset="0"/>
              </a:rPr>
              <a:t>Презентацию подготовила </a:t>
            </a:r>
            <a:br>
              <a:rPr lang="ru-RU" sz="2300" b="1" i="1" dirty="0" smtClean="0">
                <a:latin typeface="Arno Pro Display" pitchFamily="18" charset="0"/>
              </a:rPr>
            </a:br>
            <a:r>
              <a:rPr lang="ru-RU" sz="2300" b="1" i="1" dirty="0" smtClean="0">
                <a:latin typeface="Arno Pro Display" pitchFamily="18" charset="0"/>
              </a:rPr>
              <a:t>воспитатель </a:t>
            </a:r>
            <a:r>
              <a:rPr lang="ru-RU" sz="2300" b="1" i="1" dirty="0" smtClean="0">
                <a:latin typeface="Arno Pro Display" pitchFamily="18" charset="0"/>
              </a:rPr>
              <a:t>средней группы </a:t>
            </a:r>
          </a:p>
          <a:p>
            <a:r>
              <a:rPr lang="ru-RU" sz="2300" b="1" i="1" dirty="0" smtClean="0"/>
              <a:t>ГБДОУ детский сад №82</a:t>
            </a:r>
          </a:p>
          <a:p>
            <a:r>
              <a:rPr lang="ru-RU" sz="2300" b="1" i="1" dirty="0" smtClean="0"/>
              <a:t>Бабурина Е.В.</a:t>
            </a:r>
            <a:endParaRPr lang="ru-RU" sz="23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Мать -и- мачеха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5" name="Содержимое 4" descr="0a061ca9c5df86917fa00d449a9805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53703" y="2357430"/>
            <a:ext cx="31902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Мать -и- мачеха цветки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Словно солнца огоньки.</a:t>
            </a:r>
          </a:p>
          <a:p>
            <a:r>
              <a:rPr lang="ru-RU" sz="2400" b="1" dirty="0" smtClean="0">
                <a:latin typeface="Arno Pro Display" pitchFamily="18" charset="0"/>
              </a:rPr>
              <a:t>На пригорочке растут,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Прям из снега – и цветут.</a:t>
            </a:r>
          </a:p>
          <a:p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Незабудка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6" name="Содержимое 5" descr="40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200" y="1785926"/>
            <a:ext cx="45907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94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Незабудка </a:t>
            </a:r>
          </a:p>
          <a:p>
            <a:r>
              <a:rPr lang="ru-RU" sz="2800" b="1" dirty="0" smtClean="0">
                <a:latin typeface="Arno Pro Display" pitchFamily="18" charset="0"/>
              </a:rPr>
              <a:t>весну пробуждает.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Яблоня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09a1db5ceb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336690"/>
            <a:ext cx="4786345" cy="444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10" y="207167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Пришла весна, 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пришла пора цветущих яблонь.</a:t>
            </a:r>
          </a:p>
          <a:p>
            <a:endParaRPr lang="ru-RU" sz="2400" b="1" dirty="0" smtClean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Весна пришла и стало так прекрасно. 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12" name="Содержимое 11" descr="74181319_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522528" cy="467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76" y="1500174"/>
            <a:ext cx="3429024" cy="30718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no Pro Display" pitchFamily="18" charset="0"/>
              </a:rPr>
              <a:t>Март на пятки наступает,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Прогоняя зиму прочь.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Днём снежок немножко тает.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Подмораживает ночь.</a:t>
            </a:r>
            <a:r>
              <a:rPr lang="ru-RU" dirty="0" smtClean="0">
                <a:latin typeface="Arno Pro Display" pitchFamily="18" charset="0"/>
              </a:rPr>
              <a:t/>
            </a:r>
            <a:br>
              <a:rPr lang="ru-RU" dirty="0" smtClean="0">
                <a:latin typeface="Arno Pro Display" pitchFamily="18" charset="0"/>
              </a:rPr>
            </a:br>
            <a:endParaRPr lang="ru-RU" dirty="0"/>
          </a:p>
        </p:txBody>
      </p:sp>
      <p:pic>
        <p:nvPicPr>
          <p:cNvPr id="4" name="Содержимое 3" descr="nev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5250692" cy="448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еще лежит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943320" cy="350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И пусть ручьи начнут свои бега,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Весны дорога будет пусть легка.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6" name="Содержимое 5" descr="5770cef948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561000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Ручьи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5797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Тают весело снега,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Вместо улицы – река.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 неё малиновый закат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Искупаться очень рад.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4" name="Содержимое 3" descr="foto8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564360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480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почти растаял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Прилетела первая весенняя птица грач 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rook-26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5000660" cy="44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66766" y="2214554"/>
            <a:ext cx="30684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Он в черной одежде,</a:t>
            </a:r>
          </a:p>
          <a:p>
            <a:r>
              <a:rPr lang="ru-RU" sz="2800" b="1" dirty="0" smtClean="0">
                <a:latin typeface="Arno Pro Display" pitchFamily="18" charset="0"/>
              </a:rPr>
              <a:t>Но все – таки врач.</a:t>
            </a:r>
          </a:p>
          <a:p>
            <a:r>
              <a:rPr lang="ru-RU" sz="2800" b="1" dirty="0" smtClean="0">
                <a:latin typeface="Arno Pro Display" pitchFamily="18" charset="0"/>
              </a:rPr>
              <a:t>Спасает поля </a:t>
            </a:r>
          </a:p>
          <a:p>
            <a:r>
              <a:rPr lang="ru-RU" sz="2800" b="1" dirty="0" smtClean="0">
                <a:latin typeface="Arno Pro Display" pitchFamily="18" charset="0"/>
              </a:rPr>
              <a:t>От вредителей грач. 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Сосульки таять начинают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729369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7589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Солнце  жарче пригревает,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Снег уже на крыше тает,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Пять сосулек плакать стали,</a:t>
            </a:r>
          </a:p>
          <a:p>
            <a:r>
              <a:rPr lang="ru-RU" sz="2400" b="1" dirty="0" smtClean="0">
                <a:latin typeface="Arno Pro Display" pitchFamily="18" charset="0"/>
              </a:rPr>
              <a:t>Две растаяли упали. 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Почки набухают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pz_09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39290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357430"/>
            <a:ext cx="34483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Ну, давайте же, почки,</a:t>
            </a:r>
          </a:p>
          <a:p>
            <a:r>
              <a:rPr lang="ru-RU" sz="2800" b="1" dirty="0" smtClean="0">
                <a:latin typeface="Arno Pro Display" pitchFamily="18" charset="0"/>
              </a:rPr>
              <a:t>Выпускайте листочки!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Просыпайтесь от сна – 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Пусть наступит весна!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 Display" pitchFamily="18" charset="0"/>
              </a:rPr>
              <a:t>Птички прилетели</a:t>
            </a:r>
            <a:endParaRPr lang="ru-RU" b="1" dirty="0">
              <a:latin typeface="Arno Pro Display" pitchFamily="18" charset="0"/>
            </a:endParaRPr>
          </a:p>
        </p:txBody>
      </p:sp>
      <p:pic>
        <p:nvPicPr>
          <p:cNvPr id="6" name="Содержимое 5" descr="6119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48577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2500306"/>
            <a:ext cx="3126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Весна пришла</a:t>
            </a:r>
          </a:p>
          <a:p>
            <a:r>
              <a:rPr lang="ru-RU" sz="2800" b="1" dirty="0" smtClean="0">
                <a:latin typeface="Arno Pro Display" pitchFamily="18" charset="0"/>
              </a:rPr>
              <a:t>И птички прилетели</a:t>
            </a:r>
            <a:r>
              <a:rPr lang="ru-RU" sz="2400" dirty="0" smtClean="0">
                <a:latin typeface="Arno Pro Display" pitchFamily="18" charset="0"/>
              </a:rPr>
              <a:t>.</a:t>
            </a:r>
            <a:endParaRPr lang="ru-RU" sz="2400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Подснежники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0_2a7e6_298c8037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4617425" cy="42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2214554"/>
            <a:ext cx="3523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Прорастает сквозь снежок,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К солнечным лучам, цветок,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Маленький и нежный,</a:t>
            </a:r>
          </a:p>
          <a:p>
            <a:r>
              <a:rPr lang="ru-RU" sz="2400" b="1" dirty="0" smtClean="0">
                <a:latin typeface="Arno Pro Display" pitchFamily="18" charset="0"/>
              </a:rPr>
              <a:t>Беленький подснежник.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165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Весна</vt:lpstr>
      <vt:lpstr>Март на пятки наступает, Прогоняя зиму прочь. Днём снежок немножко тает. Подмораживает ночь. </vt:lpstr>
      <vt:lpstr>И пусть ручьи начнут свои бега, Весны дорога будет пусть легка.</vt:lpstr>
      <vt:lpstr>Тают весело снега, Вместо улицы – река. В неё малиновый закат Искупаться очень рад.</vt:lpstr>
      <vt:lpstr>Прилетела первая весенняя птица грач </vt:lpstr>
      <vt:lpstr>Сосульки таять начинают</vt:lpstr>
      <vt:lpstr>Почки набухают</vt:lpstr>
      <vt:lpstr>Птички прилетели</vt:lpstr>
      <vt:lpstr>Подснежники</vt:lpstr>
      <vt:lpstr>Мать -и- мачеха</vt:lpstr>
      <vt:lpstr>Незабудка</vt:lpstr>
      <vt:lpstr>Яблоня</vt:lpstr>
      <vt:lpstr>Весна пришла и стало так прекрасно.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Home</cp:lastModifiedBy>
  <cp:revision>59</cp:revision>
  <dcterms:created xsi:type="dcterms:W3CDTF">2012-03-28T10:10:07Z</dcterms:created>
  <dcterms:modified xsi:type="dcterms:W3CDTF">2015-03-21T16:24:25Z</dcterms:modified>
</cp:coreProperties>
</file>