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719225-B640-4379-9377-12CB232DC04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A4CC5B-5959-409E-8F28-A167F43215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5815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Для чего человеку нужны песок и глина</a:t>
            </a:r>
          </a:p>
          <a:p>
            <a:endParaRPr lang="ru-RU" sz="1400" dirty="0"/>
          </a:p>
          <a:p>
            <a:r>
              <a:rPr lang="ru-RU" sz="1700" dirty="0" smtClean="0"/>
              <a:t>Подготовила и провела воспитатель </a:t>
            </a:r>
            <a:r>
              <a:rPr lang="ru-RU" sz="1700" dirty="0" err="1" smtClean="0"/>
              <a:t>Немшилова</a:t>
            </a:r>
            <a:r>
              <a:rPr lang="ru-RU" sz="1700" dirty="0" smtClean="0"/>
              <a:t> Т.А.</a:t>
            </a:r>
            <a:endParaRPr lang="ru-RU" sz="17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95268"/>
          </a:xfrm>
        </p:spPr>
        <p:txBody>
          <a:bodyPr/>
          <a:lstStyle/>
          <a:p>
            <a:r>
              <a:rPr lang="ru-RU" sz="5400" dirty="0" smtClean="0"/>
              <a:t>Экологическая викторина</a:t>
            </a:r>
            <a:endParaRPr lang="ru-RU" sz="54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Цель:</a:t>
            </a:r>
            <a:r>
              <a:rPr lang="ru-RU" sz="4000" dirty="0" smtClean="0">
                <a:solidFill>
                  <a:srgbClr val="00B0F0"/>
                </a:solidFill>
              </a:rPr>
              <a:t>  а)</a:t>
            </a:r>
            <a:r>
              <a:rPr lang="ru-RU" sz="4000" dirty="0" smtClean="0"/>
              <a:t>познакомить с особенностями песка и глины;</a:t>
            </a:r>
          </a:p>
          <a:p>
            <a:r>
              <a:rPr lang="ru-RU" sz="4000" dirty="0" smtClean="0">
                <a:solidFill>
                  <a:srgbClr val="00B0F0"/>
                </a:solidFill>
              </a:rPr>
              <a:t> б)</a:t>
            </a:r>
            <a:r>
              <a:rPr lang="ru-RU" sz="4000" dirty="0" smtClean="0"/>
              <a:t> сравнить, чем они отличаются; </a:t>
            </a:r>
          </a:p>
          <a:p>
            <a:r>
              <a:rPr lang="ru-RU" sz="4000" dirty="0" smtClean="0">
                <a:solidFill>
                  <a:srgbClr val="00B0F0"/>
                </a:solidFill>
              </a:rPr>
              <a:t>в)</a:t>
            </a:r>
            <a:r>
              <a:rPr lang="ru-RU" sz="4000" dirty="0" smtClean="0"/>
              <a:t> определить, как свойства этих предметов проявляются в повседневной жизни; </a:t>
            </a:r>
            <a:r>
              <a:rPr lang="ru-RU" sz="4000" dirty="0" smtClean="0">
                <a:solidFill>
                  <a:srgbClr val="00B0F0"/>
                </a:solidFill>
              </a:rPr>
              <a:t>г)</a:t>
            </a:r>
            <a:r>
              <a:rPr lang="ru-RU" sz="4000" dirty="0" smtClean="0"/>
              <a:t>использование песка и глины человеком.</a:t>
            </a:r>
            <a:endParaRPr lang="ru-RU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000496" cy="3000372"/>
          </a:xfrm>
          <a:prstGeom prst="rect">
            <a:avLst/>
          </a:prstGeom>
        </p:spPr>
      </p:pic>
      <p:pic>
        <p:nvPicPr>
          <p:cNvPr id="3" name="Рисунок 2" descr="SDC11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36157"/>
            <a:ext cx="4071966" cy="305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1" y="1071546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Для дальней дороги карта нужна.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9" y="4286256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Добыть её нам не легко.</a:t>
            </a:r>
            <a:endParaRPr lang="ru-RU" sz="4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82182"/>
            <a:ext cx="3643338" cy="2732504"/>
          </a:xfrm>
          <a:prstGeom prst="rect">
            <a:avLst/>
          </a:prstGeom>
        </p:spPr>
      </p:pic>
      <p:pic>
        <p:nvPicPr>
          <p:cNvPr id="3" name="Рисунок 2" descr="SDC11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876"/>
            <a:ext cx="3714743" cy="2786058"/>
          </a:xfrm>
          <a:prstGeom prst="rect">
            <a:avLst/>
          </a:prstGeom>
        </p:spPr>
      </p:pic>
      <p:pic>
        <p:nvPicPr>
          <p:cNvPr id="4" name="Рисунок 3" descr="SDC11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58" y="3607594"/>
            <a:ext cx="3667151" cy="2750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928670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«Мастерок» заставил нас</a:t>
            </a:r>
          </a:p>
          <a:p>
            <a:pPr algn="ctr"/>
            <a:r>
              <a:rPr lang="ru-RU" sz="4000" dirty="0" smtClean="0"/>
              <a:t> потрудиться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1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357166"/>
            <a:ext cx="4191029" cy="3143272"/>
          </a:xfrm>
          <a:prstGeom prst="rect">
            <a:avLst/>
          </a:prstGeom>
        </p:spPr>
      </p:pic>
      <p:pic>
        <p:nvPicPr>
          <p:cNvPr id="4" name="Рисунок 3" descr="SDC11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643314"/>
            <a:ext cx="4143404" cy="300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107154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 вот мы у цели!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3" y="3786190"/>
            <a:ext cx="464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Последнее задание</a:t>
            </a:r>
          </a:p>
          <a:p>
            <a:pPr algn="ctr"/>
            <a:r>
              <a:rPr lang="ru-RU" sz="4000" dirty="0"/>
              <a:t>с</a:t>
            </a:r>
            <a:r>
              <a:rPr lang="ru-RU" sz="4000" dirty="0" smtClean="0"/>
              <a:t>таричка-Боровичка</a:t>
            </a:r>
            <a:endParaRPr lang="ru-RU" sz="40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6905675" cy="517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Вместе все преодолели и узнали что хотели!</a:t>
            </a:r>
          </a:p>
          <a:p>
            <a:pPr algn="just"/>
            <a:r>
              <a:rPr lang="ru-RU" sz="4000" dirty="0" smtClean="0"/>
              <a:t> МОЛОДЦЫ!</a:t>
            </a:r>
            <a:endParaRPr lang="ru-RU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93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Экологическая викторина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</dc:title>
  <dc:creator>Татьяна</dc:creator>
  <cp:lastModifiedBy>Татьяна</cp:lastModifiedBy>
  <cp:revision>24</cp:revision>
  <dcterms:created xsi:type="dcterms:W3CDTF">2013-03-23T11:12:06Z</dcterms:created>
  <dcterms:modified xsi:type="dcterms:W3CDTF">2015-03-24T18:58:42Z</dcterms:modified>
</cp:coreProperties>
</file>