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77" r:id="rId2"/>
    <p:sldId id="279" r:id="rId3"/>
    <p:sldId id="278" r:id="rId4"/>
    <p:sldId id="281" r:id="rId5"/>
    <p:sldId id="283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C3BBE-80B8-47CC-A089-214258CDF426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3257B-EA66-43FC-8F69-5B9A3CD21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257B-EA66-43FC-8F69-5B9A3CD21D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D8514A-F0CD-4C9E-A19B-0352A3C75FDE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0F74A9-0963-47C7-B3DC-7BD7269B79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za.ru/pics/2009/05/30/755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777686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75656" y="213285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Физкультурно-тематический досуг «Мы маленькие дети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нам хочется </a:t>
            </a:r>
            <a:r>
              <a:rPr lang="ru-RU" sz="3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летать…»</a:t>
            </a: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Павлова О. 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cs3-4.4pda.to/610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196752"/>
            <a:ext cx="6984776" cy="51867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Фиолетовая планета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филюстиков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(эстафета «Собери маленькие звездочки» (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моталочка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GO\Pictures\63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Зеленая планета </a:t>
            </a:r>
            <a:r>
              <a:rPr lang="ru-RU" sz="1800" dirty="0" smtClean="0">
                <a:solidFill>
                  <a:schemeClr val="bg1"/>
                </a:solidFill>
              </a:rPr>
              <a:t>–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ланета любителей мячей.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развлечение космос\IMG_00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800708"/>
            <a:ext cx="3888432" cy="29163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764704"/>
            <a:ext cx="3950181" cy="29626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G:\развлечение космос\IMG_003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67744" y="3736757"/>
            <a:ext cx="4176464" cy="3121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GO\Pictures\d089e34f5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Красная планета – </a:t>
            </a:r>
            <a:r>
              <a:rPr lang="ru-RU" sz="1800" dirty="0">
                <a:solidFill>
                  <a:schemeClr val="bg1"/>
                </a:solidFill>
              </a:rPr>
              <a:t>П</a:t>
            </a:r>
            <a:r>
              <a:rPr lang="ru-RU" sz="1800" dirty="0" smtClean="0">
                <a:solidFill>
                  <a:schemeClr val="bg1"/>
                </a:solidFill>
              </a:rPr>
              <a:t>ланета Роботов и Космических цветов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развлечение космос\IMG_00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764704"/>
            <a:ext cx="5146517" cy="3859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936" y="3068960"/>
            <a:ext cx="4800533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EGO\Desktop\0NPfZ4kMjAA[1]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088" y="620688"/>
            <a:ext cx="3552395" cy="26642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Звездочет: пора возвращаться на Землю</a:t>
            </a:r>
            <a:endParaRPr lang="ru-RU" sz="1800" dirty="0"/>
          </a:p>
        </p:txBody>
      </p:sp>
      <p:pic>
        <p:nvPicPr>
          <p:cNvPr id="6" name="Рисунок 5" descr="C:\Users\EGO\Pictures\kos_225738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G:\развлечение космос\IMG_0036.jpg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21289363">
            <a:off x="323528" y="188640"/>
            <a:ext cx="4968552" cy="3777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развлечение космос\IMG_003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87816">
            <a:off x="4282747" y="2755657"/>
            <a:ext cx="4715960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48064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Звездочет: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«Пора возвращаться на Землю»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roza.ru/pics/2009/05/30/755.jpg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    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Млечный путь  –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вперед за  космическим призом!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развлечение космос\IMG_003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714356"/>
            <a:ext cx="5040560" cy="43457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G:\развлечение космос\IMG_004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3284984"/>
            <a:ext cx="4068960" cy="3393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ai.msu.su/apod/image/0306/milkymoon_casado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    …и снова дома…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G:\развлечение космос\IMG_0042 (2)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928670"/>
            <a:ext cx="7602068" cy="552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Цель.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Приобщение детей к духовным и нравственно - патриотическим ценностям общества через все доступные средства,  чувство любви к Родине, развитие чувства ответственности и гордости за достижения страны в отечественной космонавтике.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Создать радостное, праздничное настроение  у детей.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Закрепить знания детей о космосе.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ловкость, быстроту, выносливость.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 Содействовать сплочению детского коллектива.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19672" y="3085861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foldedCorner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Вход  детей в зал  под музыку.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Наталья\Рабочий стол\развлечение космос\IMG_000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668" y="-12573112"/>
            <a:ext cx="9720258" cy="7772400"/>
          </a:xfrm>
          <a:prstGeom prst="rect">
            <a:avLst/>
          </a:prstGeom>
          <a:noFill/>
        </p:spPr>
      </p:pic>
      <p:pic>
        <p:nvPicPr>
          <p:cNvPr id="5" name="Рисунок 4" descr="C:\Documents and Settings\Наталья\Рабочий стол\развлечение космос\IMG_0003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3968" y="3140968"/>
            <a:ext cx="48600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Наталья\Рабочий стол\развлечение космос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4896544" cy="3672408"/>
          </a:xfrm>
          <a:prstGeom prst="round2Diag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EGO\Pictures\star-powerpoint-300x2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2034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Эстафета «Сними звездочку!»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талья\Рабочий стол\развлечение космос\IMG_0005 (10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0"/>
            <a:ext cx="4273620" cy="320521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196752"/>
            <a:ext cx="36538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1" y="3475313"/>
            <a:ext cx="4510250" cy="33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Пользователь.Елена\Рабочий стол\gnome-app-install-sta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4429132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GO\Pictures\s3img_46944326_1693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snip2Same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26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Эстафета «Построй ракету»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развлечение космос\IMG_0010 (15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 bwMode="auto">
          <a:xfrm>
            <a:off x="4211960" y="2780928"/>
            <a:ext cx="5131439" cy="3848579"/>
          </a:xfrm>
          <a:prstGeom prst="pentagon">
            <a:avLst/>
          </a:prstGeom>
          <a:noFill/>
        </p:spPr>
      </p:pic>
      <p:pic>
        <p:nvPicPr>
          <p:cNvPr id="3075" name="Picture 3" descr="G:\развлечение космос\IMG_00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32656"/>
            <a:ext cx="4608512" cy="3456384"/>
          </a:xfrm>
          <a:prstGeom prst="round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933056"/>
            <a:ext cx="3648406" cy="2736304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 к разноцветным планетам.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«Синяя планета» (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планета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дождя)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G:\развлечение космос\IMG_0011 (16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836712"/>
            <a:ext cx="3960440" cy="2934326"/>
          </a:xfrm>
          <a:prstGeom prst="rect">
            <a:avLst/>
          </a:prstGeom>
          <a:noFill/>
        </p:spPr>
      </p:pic>
      <p:pic>
        <p:nvPicPr>
          <p:cNvPr id="4099" name="Picture 3" descr="G:\развлечение космос\IMG_00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6016" y="836712"/>
            <a:ext cx="3960440" cy="2970330"/>
          </a:xfrm>
          <a:prstGeom prst="rect">
            <a:avLst/>
          </a:prstGeom>
          <a:noFill/>
        </p:spPr>
      </p:pic>
      <p:pic>
        <p:nvPicPr>
          <p:cNvPr id="4103" name="Picture 7" descr="G:\развлечение космос\IMG_002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5720" y="3897052"/>
            <a:ext cx="3947930" cy="29609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Оранжевая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планета - Планета радости и радуги.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развлечение космос\IMG_00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4005064"/>
            <a:ext cx="3803914" cy="28529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 descr="G:\развлечение космос\IMG_002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tretch>
            <a:fillRect/>
          </a:stretch>
        </p:blipFill>
        <p:spPr bwMode="auto">
          <a:xfrm>
            <a:off x="4283968" y="620688"/>
            <a:ext cx="4607336" cy="3455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3161589"/>
            <a:ext cx="2772308" cy="36964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G:\развлечение космос\IMG_0026 (2)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692696"/>
            <a:ext cx="3816424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cs3-4.4pda.to/6104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1052736"/>
            <a:ext cx="7032781" cy="527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Перелет с одной планеты на другую (после каждой эстафеты)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348</TotalTime>
  <Words>196</Words>
  <Application>Microsoft Office PowerPoint</Application>
  <PresentationFormat>Экран (4:3)</PresentationFormat>
  <Paragraphs>41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Слайд 1</vt:lpstr>
      <vt:lpstr>Цель.</vt:lpstr>
      <vt:lpstr>Задачи.</vt:lpstr>
      <vt:lpstr>       Вход  детей в зал  под музыку.</vt:lpstr>
      <vt:lpstr>Эстафета «Сними звездочку!»</vt:lpstr>
      <vt:lpstr>Эстафета «Построй ракету»</vt:lpstr>
      <vt:lpstr>Полет к разноцветным планетам. «Синяя планета» (планета дождя) </vt:lpstr>
      <vt:lpstr>Оранжевая  планета - Планета радости и радуги.</vt:lpstr>
      <vt:lpstr>Слайд 9</vt:lpstr>
      <vt:lpstr>Фиолетовая планета –Планета филюстиков  (эстафета «Собери маленькие звездочки» (моталочка).</vt:lpstr>
      <vt:lpstr>Зеленая планета – Планета любителей мячей.</vt:lpstr>
      <vt:lpstr>Красная планета – Планета Роботов и Космических цветов</vt:lpstr>
      <vt:lpstr>Звездочет: пора возвращаться на Землю</vt:lpstr>
      <vt:lpstr>                                                  Млечный путь  –                                                                                    вперед за  космическим призом!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</dc:creator>
  <cp:lastModifiedBy>Елена</cp:lastModifiedBy>
  <cp:revision>35</cp:revision>
  <dcterms:created xsi:type="dcterms:W3CDTF">2014-06-07T14:32:04Z</dcterms:created>
  <dcterms:modified xsi:type="dcterms:W3CDTF">2015-03-21T12:23:06Z</dcterms:modified>
</cp:coreProperties>
</file>