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71" r:id="rId5"/>
    <p:sldId id="273" r:id="rId6"/>
    <p:sldId id="259" r:id="rId7"/>
    <p:sldId id="262" r:id="rId8"/>
    <p:sldId id="260" r:id="rId9"/>
    <p:sldId id="261" r:id="rId10"/>
    <p:sldId id="263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734" autoAdjust="0"/>
    <p:restoredTop sz="94660"/>
  </p:normalViewPr>
  <p:slideViewPr>
    <p:cSldViewPr>
      <p:cViewPr varScale="1">
        <p:scale>
          <a:sx n="65" d="100"/>
          <a:sy n="65" d="100"/>
        </p:scale>
        <p:origin x="-48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AB0C6-8B29-45B5-800A-3A7A49510013}" type="datetimeFigureOut">
              <a:rPr lang="ru-RU" smtClean="0"/>
              <a:pPr/>
              <a:t>15.11.2013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DE737-41B4-493E-B03A-7199B1B028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r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AB0C6-8B29-45B5-800A-3A7A49510013}" type="datetimeFigureOut">
              <a:rPr lang="ru-RU" smtClean="0"/>
              <a:pPr/>
              <a:t>15.11.2013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DE737-41B4-493E-B03A-7199B1B028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r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AB0C6-8B29-45B5-800A-3A7A49510013}" type="datetimeFigureOut">
              <a:rPr lang="ru-RU" smtClean="0"/>
              <a:pPr/>
              <a:t>15.11.2013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DE737-41B4-493E-B03A-7199B1B028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r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AB0C6-8B29-45B5-800A-3A7A49510013}" type="datetimeFigureOut">
              <a:rPr lang="ru-RU" smtClean="0"/>
              <a:pPr/>
              <a:t>15.11.2013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DE737-41B4-493E-B03A-7199B1B028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r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AB0C6-8B29-45B5-800A-3A7A49510013}" type="datetimeFigureOut">
              <a:rPr lang="ru-RU" smtClean="0"/>
              <a:pPr/>
              <a:t>15.11.2013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DE737-41B4-493E-B03A-7199B1B028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r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AB0C6-8B29-45B5-800A-3A7A49510013}" type="datetimeFigureOut">
              <a:rPr lang="ru-RU" smtClean="0"/>
              <a:pPr/>
              <a:t>15.11.2013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DE737-41B4-493E-B03A-7199B1B028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r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AB0C6-8B29-45B5-800A-3A7A49510013}" type="datetimeFigureOut">
              <a:rPr lang="ru-RU" smtClean="0"/>
              <a:pPr/>
              <a:t>15.11.2013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DE737-41B4-493E-B03A-7199B1B028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r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AB0C6-8B29-45B5-800A-3A7A49510013}" type="datetimeFigureOut">
              <a:rPr lang="ru-RU" smtClean="0"/>
              <a:pPr/>
              <a:t>15.11.2013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DE737-41B4-493E-B03A-7199B1B028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r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AB0C6-8B29-45B5-800A-3A7A49510013}" type="datetimeFigureOut">
              <a:rPr lang="ru-RU" smtClean="0"/>
              <a:pPr/>
              <a:t>15.11.2013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DE737-41B4-493E-B03A-7199B1B028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r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AB0C6-8B29-45B5-800A-3A7A49510013}" type="datetimeFigureOut">
              <a:rPr lang="ru-RU" smtClean="0"/>
              <a:pPr/>
              <a:t>15.11.2013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DE737-41B4-493E-B03A-7199B1B028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r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AB0C6-8B29-45B5-800A-3A7A49510013}" type="datetimeFigureOut">
              <a:rPr lang="ru-RU" smtClean="0"/>
              <a:pPr/>
              <a:t>15.11.2013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DE737-41B4-493E-B03A-7199B1B028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r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EAB0C6-8B29-45B5-800A-3A7A49510013}" type="datetimeFigureOut">
              <a:rPr lang="ru-RU" smtClean="0"/>
              <a:pPr/>
              <a:t>15.11.2013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4DE737-41B4-493E-B03A-7199B1B0288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pull dir="rd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7084640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429719" cy="6860144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Пластилиновые человечки</a:t>
            </a:r>
            <a:endParaRPr lang="ru-RU" sz="4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 spd="slow">
    <p:pull dir="r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39303157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" name="Рисунок 5" descr="29aa6bfa16e3e14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28729" y="1214422"/>
            <a:ext cx="5828920" cy="4207752"/>
          </a:xfrm>
          <a:prstGeom prst="rect">
            <a:avLst/>
          </a:prstGeom>
          <a:ln>
            <a:solidFill>
              <a:srgbClr val="7030A0"/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</p:pic>
    </p:spTree>
  </p:cSld>
  <p:clrMapOvr>
    <a:masterClrMapping/>
  </p:clrMapOvr>
  <p:transition spd="slow">
    <p:pull dir="r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39303157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71670" y="1000108"/>
            <a:ext cx="4114800" cy="3000396"/>
          </a:xfrm>
        </p:spPr>
        <p:txBody>
          <a:bodyPr>
            <a:normAutofit/>
          </a:bodyPr>
          <a:lstStyle/>
          <a:p>
            <a:r>
              <a:rPr lang="ru-RU" sz="2800" dirty="0">
                <a:solidFill>
                  <a:srgbClr val="7030A0"/>
                </a:solidFill>
              </a:rPr>
              <a:t>В организме, что у нас </a:t>
            </a:r>
            <a:br>
              <a:rPr lang="ru-RU" sz="2800" dirty="0">
                <a:solidFill>
                  <a:srgbClr val="7030A0"/>
                </a:solidFill>
              </a:rPr>
            </a:br>
            <a:r>
              <a:rPr lang="ru-RU" sz="2800" dirty="0">
                <a:solidFill>
                  <a:srgbClr val="7030A0"/>
                </a:solidFill>
              </a:rPr>
              <a:t>Как для здания каркас?</a:t>
            </a:r>
            <a:br>
              <a:rPr lang="ru-RU" sz="2800" dirty="0">
                <a:solidFill>
                  <a:srgbClr val="7030A0"/>
                </a:solidFill>
              </a:rPr>
            </a:br>
            <a:r>
              <a:rPr lang="ru-RU" sz="2800" dirty="0">
                <a:solidFill>
                  <a:srgbClr val="7030A0"/>
                </a:solidFill>
              </a:rPr>
              <a:t>Что нам в жизни помогает,</a:t>
            </a:r>
            <a:br>
              <a:rPr lang="ru-RU" sz="2800" dirty="0">
                <a:solidFill>
                  <a:srgbClr val="7030A0"/>
                </a:solidFill>
              </a:rPr>
            </a:br>
            <a:r>
              <a:rPr lang="ru-RU" sz="2800" dirty="0">
                <a:solidFill>
                  <a:srgbClr val="7030A0"/>
                </a:solidFill>
              </a:rPr>
              <a:t>Став опорою для нас? 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428860" y="642918"/>
            <a:ext cx="3008313" cy="4691063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 spd="slow">
    <p:pull dir="r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7084640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5257808" cy="727058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rgbClr val="009900"/>
                </a:solidFill>
              </a:rPr>
              <a:t>Позвоночник человека</a:t>
            </a:r>
            <a:endParaRPr lang="ru-RU" sz="2400" dirty="0">
              <a:solidFill>
                <a:srgbClr val="009900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" name="Рисунок 5" descr="facts_15_25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71604" y="1042971"/>
            <a:ext cx="5429288" cy="4343430"/>
          </a:xfrm>
          <a:prstGeom prst="ellipse">
            <a:avLst/>
          </a:prstGeom>
          <a:effectLst>
            <a:softEdge rad="317500"/>
          </a:effectLst>
        </p:spPr>
      </p:pic>
    </p:spTree>
  </p:cSld>
  <p:clrMapOvr>
    <a:masterClrMapping/>
  </p:clrMapOvr>
  <p:transition spd="slow">
    <p:pull dir="r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Содержимое 4" descr="39303157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6686568" cy="779454"/>
          </a:xfrm>
        </p:spPr>
        <p:txBody>
          <a:bodyPr>
            <a:noAutofit/>
          </a:bodyPr>
          <a:lstStyle/>
          <a:p>
            <a:r>
              <a:rPr lang="ru-RU" sz="2400" dirty="0" smtClean="0">
                <a:solidFill>
                  <a:schemeClr val="accent4">
                    <a:lumMod val="75000"/>
                  </a:schemeClr>
                </a:solidFill>
              </a:rPr>
              <a:t>Играем с пластилиновым человечком.</a:t>
            </a:r>
          </a:p>
          <a:p>
            <a:r>
              <a:rPr lang="ru-RU" sz="2400" dirty="0" smtClean="0">
                <a:solidFill>
                  <a:schemeClr val="accent4">
                    <a:lumMod val="75000"/>
                  </a:schemeClr>
                </a:solidFill>
              </a:rPr>
              <a:t>Правильная осанка.</a:t>
            </a:r>
            <a:endParaRPr lang="ru-RU" sz="2400" dirty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8" name="Рисунок 7" descr="DSCN096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57290" y="2663591"/>
            <a:ext cx="2214578" cy="226730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1" name="Рисунок 10" descr="DSCN0967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00628" y="2714620"/>
            <a:ext cx="2144148" cy="232282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pull dir="r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Содержимое 4" descr="7084640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-142900"/>
            <a:ext cx="9358282" cy="7000900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7115196" cy="922330"/>
          </a:xfrm>
        </p:spPr>
        <p:txBody>
          <a:bodyPr/>
          <a:lstStyle/>
          <a:p>
            <a:r>
              <a:rPr lang="ru-RU" sz="2400" dirty="0" smtClean="0">
                <a:solidFill>
                  <a:srgbClr val="00B050"/>
                </a:solidFill>
              </a:rPr>
              <a:t>Играем с пластилиновым человечком.</a:t>
            </a:r>
          </a:p>
          <a:p>
            <a:r>
              <a:rPr lang="ru-RU" sz="2400" dirty="0" smtClean="0">
                <a:solidFill>
                  <a:srgbClr val="00B050"/>
                </a:solidFill>
              </a:rPr>
              <a:t>Неправильная осанка.</a:t>
            </a:r>
          </a:p>
          <a:p>
            <a:endParaRPr lang="ru-RU" dirty="0"/>
          </a:p>
        </p:txBody>
      </p:sp>
      <p:pic>
        <p:nvPicPr>
          <p:cNvPr id="7" name="Рисунок 6" descr="DSCN0963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29190" y="2714620"/>
            <a:ext cx="2409570" cy="180331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Рисунок 7" descr="DSCN0965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1612" y="2690206"/>
            <a:ext cx="3107446" cy="181036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pull dir="r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39303157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5043494" cy="1162050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rgbClr val="7030A0"/>
                </a:solidFill>
              </a:rPr>
              <a:t>Какой человечек сидит правильно?</a:t>
            </a:r>
            <a:endParaRPr lang="ru-RU" sz="2400" dirty="0">
              <a:solidFill>
                <a:srgbClr val="7030A0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" name="Рисунок 5" descr="images (1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43108" y="1785926"/>
            <a:ext cx="4572032" cy="3571900"/>
          </a:xfrm>
          <a:prstGeom prst="roundRect">
            <a:avLst/>
          </a:prstGeom>
          <a:ln>
            <a:solidFill>
              <a:schemeClr val="accent4">
                <a:lumMod val="60000"/>
                <a:lumOff val="40000"/>
              </a:schemeClr>
            </a:solidFill>
          </a:ln>
          <a:effectLst>
            <a:softEdge rad="127000"/>
          </a:effectLst>
        </p:spPr>
      </p:pic>
    </p:spTree>
  </p:cSld>
  <p:clrMapOvr>
    <a:masterClrMapping/>
  </p:clrMapOvr>
  <p:transition spd="slow">
    <p:pull dir="r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Содержимое 4" descr="7084640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Рисунок 5" descr="Kak-pravilno-sidet-za-stolom.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71604" y="571480"/>
            <a:ext cx="5000660" cy="5000660"/>
          </a:xfrm>
          <a:prstGeom prst="rect">
            <a:avLst/>
          </a:prstGeom>
          <a:effectLst>
            <a:softEdge rad="317500"/>
          </a:effectLst>
        </p:spPr>
      </p:pic>
    </p:spTree>
  </p:cSld>
  <p:clrMapOvr>
    <a:masterClrMapping/>
  </p:clrMapOvr>
  <p:transition spd="slow">
    <p:pull dir="r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Содержимое 7" descr="39303157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4543428" cy="2298694"/>
          </a:xfrm>
        </p:spPr>
        <p:txBody>
          <a:bodyPr>
            <a:normAutofit/>
          </a:bodyPr>
          <a:lstStyle/>
          <a:p>
            <a:r>
              <a:rPr lang="ru-RU" sz="2400" dirty="0">
                <a:solidFill>
                  <a:srgbClr val="7030A0"/>
                </a:solidFill>
              </a:rPr>
              <a:t>Чтобы ровной была спинка,</a:t>
            </a:r>
            <a:br>
              <a:rPr lang="ru-RU" sz="2400" dirty="0">
                <a:solidFill>
                  <a:srgbClr val="7030A0"/>
                </a:solidFill>
              </a:rPr>
            </a:br>
            <a:r>
              <a:rPr lang="ru-RU" sz="2400" dirty="0">
                <a:solidFill>
                  <a:srgbClr val="7030A0"/>
                </a:solidFill>
              </a:rPr>
              <a:t>Очень нам нужна разминка.</a:t>
            </a:r>
            <a:br>
              <a:rPr lang="ru-RU" sz="2400" dirty="0">
                <a:solidFill>
                  <a:srgbClr val="7030A0"/>
                </a:solidFill>
              </a:rPr>
            </a:br>
            <a:r>
              <a:rPr lang="ru-RU" sz="2400" dirty="0">
                <a:solidFill>
                  <a:srgbClr val="7030A0"/>
                </a:solidFill>
              </a:rPr>
              <a:t>Нужно встать, не зевай </a:t>
            </a:r>
            <a:br>
              <a:rPr lang="ru-RU" sz="2400" dirty="0">
                <a:solidFill>
                  <a:srgbClr val="7030A0"/>
                </a:solidFill>
              </a:rPr>
            </a:br>
            <a:r>
              <a:rPr lang="ru-RU" sz="2400" dirty="0">
                <a:solidFill>
                  <a:srgbClr val="7030A0"/>
                </a:solidFill>
              </a:rPr>
              <a:t>И за мною повторяй.</a:t>
            </a:r>
            <a:r>
              <a:rPr lang="ru-RU" sz="2400" dirty="0">
                <a:solidFill>
                  <a:srgbClr val="009900"/>
                </a:solidFill>
              </a:rPr>
              <a:t/>
            </a:r>
            <a:br>
              <a:rPr lang="ru-RU" sz="2400" dirty="0">
                <a:solidFill>
                  <a:srgbClr val="009900"/>
                </a:solidFill>
              </a:rPr>
            </a:br>
            <a:endParaRPr lang="ru-RU" sz="2400" dirty="0">
              <a:solidFill>
                <a:srgbClr val="009900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571868" y="3429000"/>
            <a:ext cx="3008313" cy="1922462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0" name="Рисунок 9" descr="zaryadka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29124" y="857232"/>
            <a:ext cx="2649680" cy="4751791"/>
          </a:xfrm>
          <a:prstGeom prst="ellipse">
            <a:avLst/>
          </a:prstGeom>
          <a:effectLst>
            <a:softEdge rad="127000"/>
          </a:effectLst>
        </p:spPr>
      </p:pic>
    </p:spTree>
  </p:cSld>
  <p:clrMapOvr>
    <a:masterClrMapping/>
  </p:clrMapOvr>
  <p:transition spd="slow">
    <p:pull dir="r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7084640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17348" y="0"/>
            <a:ext cx="9161348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928670"/>
            <a:ext cx="7615262" cy="5197493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009900"/>
                </a:solidFill>
              </a:rPr>
              <a:t>Правильная поза во время сна</a:t>
            </a:r>
          </a:p>
          <a:p>
            <a:endParaRPr lang="ru-RU" sz="2400" dirty="0" smtClean="0">
              <a:solidFill>
                <a:srgbClr val="7030A0"/>
              </a:solidFill>
            </a:endParaRPr>
          </a:p>
          <a:p>
            <a:endParaRPr lang="ru-RU" sz="2400" dirty="0" smtClean="0">
              <a:solidFill>
                <a:srgbClr val="7030A0"/>
              </a:solidFill>
            </a:endParaRPr>
          </a:p>
          <a:p>
            <a:endParaRPr lang="ru-RU" sz="2400" dirty="0" smtClean="0">
              <a:solidFill>
                <a:srgbClr val="7030A0"/>
              </a:solidFill>
            </a:endParaRPr>
          </a:p>
          <a:p>
            <a:endParaRPr lang="ru-RU" sz="2400" dirty="0" smtClean="0">
              <a:solidFill>
                <a:srgbClr val="7030A0"/>
              </a:solidFill>
            </a:endParaRPr>
          </a:p>
          <a:p>
            <a:r>
              <a:rPr lang="ru-RU" sz="2400" b="1" dirty="0" smtClean="0">
                <a:solidFill>
                  <a:srgbClr val="009900"/>
                </a:solidFill>
              </a:rPr>
              <a:t>                                  Неправильная поза во время сна</a:t>
            </a:r>
          </a:p>
          <a:p>
            <a:endParaRPr lang="ru-RU" sz="2400" dirty="0" smtClean="0">
              <a:solidFill>
                <a:srgbClr val="7030A0"/>
              </a:solidFill>
            </a:endParaRPr>
          </a:p>
        </p:txBody>
      </p:sp>
      <p:pic>
        <p:nvPicPr>
          <p:cNvPr id="6" name="Рисунок 5" descr="images (2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86116" y="3857628"/>
            <a:ext cx="3860800" cy="1498600"/>
          </a:xfrm>
          <a:prstGeom prst="roundRect">
            <a:avLst/>
          </a:prstGeom>
          <a:effectLst>
            <a:softEdge rad="63500"/>
          </a:effectLst>
        </p:spPr>
      </p:pic>
      <p:pic>
        <p:nvPicPr>
          <p:cNvPr id="7" name="Рисунок 6" descr="images (3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00100" y="1428736"/>
            <a:ext cx="4648200" cy="1752600"/>
          </a:xfrm>
          <a:prstGeom prst="roundRect">
            <a:avLst/>
          </a:prstGeom>
          <a:effectLst>
            <a:softEdge rad="63500"/>
          </a:effectLst>
        </p:spPr>
      </p:pic>
    </p:spTree>
  </p:cSld>
  <p:clrMapOvr>
    <a:masterClrMapping/>
  </p:clrMapOvr>
  <p:transition spd="slow">
    <p:pull dir="r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</TotalTime>
  <Words>47</Words>
  <Application>Microsoft Office PowerPoint</Application>
  <PresentationFormat>Экран (4:3)</PresentationFormat>
  <Paragraphs>15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Пластилиновые человечки</vt:lpstr>
      <vt:lpstr>В организме, что у нас  Как для здания каркас? Что нам в жизни помогает, Став опорою для нас? </vt:lpstr>
      <vt:lpstr>Позвоночник человека</vt:lpstr>
      <vt:lpstr>Слайд 4</vt:lpstr>
      <vt:lpstr>Слайд 5</vt:lpstr>
      <vt:lpstr>Какой человечек сидит правильно?</vt:lpstr>
      <vt:lpstr>Слайд 7</vt:lpstr>
      <vt:lpstr>Чтобы ровной была спинка, Очень нам нужна разминка. Нужно встать, не зевай  И за мною повторяй. </vt:lpstr>
      <vt:lpstr>Слайд 9</vt:lpstr>
      <vt:lpstr>Слайд 10</vt:lpstr>
    </vt:vector>
  </TitlesOfParts>
  <Company>Ya Blondinko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Пластилиновые человечки</dc:title>
  <dc:creator>Admin</dc:creator>
  <cp:lastModifiedBy>Admin</cp:lastModifiedBy>
  <cp:revision>19</cp:revision>
  <dcterms:created xsi:type="dcterms:W3CDTF">2013-09-25T07:44:09Z</dcterms:created>
  <dcterms:modified xsi:type="dcterms:W3CDTF">2013-11-15T13:54:02Z</dcterms:modified>
</cp:coreProperties>
</file>