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68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E56660-AA78-41E6-8C84-5DC858E3A62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8705AC-B52E-437E-83B3-38438DF42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56660-AA78-41E6-8C84-5DC858E3A62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705AC-B52E-437E-83B3-38438DF42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56660-AA78-41E6-8C84-5DC858E3A62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705AC-B52E-437E-83B3-38438DF42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56660-AA78-41E6-8C84-5DC858E3A62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705AC-B52E-437E-83B3-38438DF421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56660-AA78-41E6-8C84-5DC858E3A62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705AC-B52E-437E-83B3-38438DF421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56660-AA78-41E6-8C84-5DC858E3A62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705AC-B52E-437E-83B3-38438DF421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56660-AA78-41E6-8C84-5DC858E3A62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705AC-B52E-437E-83B3-38438DF42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56660-AA78-41E6-8C84-5DC858E3A62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705AC-B52E-437E-83B3-38438DF421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56660-AA78-41E6-8C84-5DC858E3A62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705AC-B52E-437E-83B3-38438DF42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E56660-AA78-41E6-8C84-5DC858E3A62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705AC-B52E-437E-83B3-38438DF42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E56660-AA78-41E6-8C84-5DC858E3A62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8705AC-B52E-437E-83B3-38438DF421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E56660-AA78-41E6-8C84-5DC858E3A62F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8705AC-B52E-437E-83B3-38438DF42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УУД на уроках литературного чтения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Дети читают слова: Эмма, Элла, Эдик, Эдуард,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Что общего в этих словах? Почему именно заглавная буква потребовалась? Догадались, почему эти имена читаем?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Значит, какая тема сегодняшнего урока? Знакомство с заглавной буквой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(умение общаться и классифицировать по признакам, определяем новую тему)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Познавательные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УУД: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Развитие умения извлекать информацию из текстов обеспечивает технология продуктивного чтения, которая состоит из 3 этапов: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 Работа с текстом до чтения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 Работа с текстом во время чтения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 Работа с текстом после чтения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класс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Тема: М.Пришвин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 и утята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этап: Прочитайте заглавие! Понятно ли оно вам?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    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видите на иллюстрации?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       Кого изобразил художник? (умение находить ответы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       на вопросы по иллюстрации</a:t>
            </a:r>
            <a:r>
              <a:rPr lang="ru-RU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 этап: После первичного чтения про себя задаю вопросы: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        - Что вас удивило? Что было самым интересным?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         Повторное чтение вслух – учитель ведёт диалог с автором.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       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Вопросы:Какие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непонятные слова встретились?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значит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паровое поле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       (умение работать со словарями, справочниками,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         знакомим с литературоведческими понятиями)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 этап: Задания выполняются в тетради по литературному чтению.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Соедините заголовки с частями рассказа (умение представлять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информацию в виде схемы)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 вам приходилось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помогать животным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(умение на основе жизненного опыта сделать выводы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Домашнее задание творческое: нарисуйте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домашних животных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которых говорится в рассказах или составьте рассказ о любом животном из рассказа (умение извлекать информацию из различных текстов).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обеспечивается через обучение правильному и умелому пользованию речью в различных жизненных ситуациях.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     Подготовьте устный рассказ о герое, о личных впечатлениях по прочитанному  (умение строить речевое высказывание в соответствии с поставленными задачами).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     поиграем в театр, чтение по ролям; обсуждение творческих работ обучающихся по вопросам: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оцени свое сочинение, как ты считаешь, что тебе особенно удалось?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согласны ли с тобой товарищи?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(умение формировать свои мысли в устной форме, умение слушать и понимать других)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     Ведение диалога, монолога, планирование совместной деятельности, распределение ролей, корректировке ошибок (умение работать в паре, группе</a:t>
            </a:r>
            <a:r>
              <a:rPr lang="ru-RU" dirty="0"/>
              <a:t>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Коммуникативные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УУД: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Рассмотрите страницу и спланируйте свою сегодняшнюю деятельность на уроке. Будем открывать новые знания или повторять изученное?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познакомимся с новыми звуками &lt;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&gt;, &lt;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*&gt;, буквой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будем читать слоги, слова, предложения, тексты с изученной буквой.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научимся писать строчную букву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сделаем звукобуквенный анализ.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Что мы сейчас делали? (умение прогнозировать предстоящую деятельность)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Регулятивные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УУД: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Работа с текстом. Прочитайте заголовок, подумайте о ком или о чем будем читать? Это сказка, рассказ, стихотворение? Проверим свои предположения, прочитаем текст (умение высказывать предложения на основе работы с учебником, умение работать с информацией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3.Задание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редактирование текста (исправь ошибки, проконтролируй чтение товарища). Умение отличать верное выполненное задание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неверного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4.Вопросы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после чтения: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нашли ли ответы на поставленные ранее вопросы?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 чем расскажешь родителям?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(умение осуществлять личностную и познавательную рефлексию)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5.Вопросы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формирование умения оценивать учебные действия в соответствии с поставленной задачей: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что тебе надо было сделать?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удалось выполнить работу?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ты сам справился или с чьей – то помощью?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мы сейчас сделали? (учились оценивать свою работу – оцените работу с помощью различных знаковых символов).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1.Уже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«Учим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буквы – учимся читать» нацеливает на положительную мотивацию к чтению. Для чего нужно хорошо научиться читать?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2.Задание на интерпретацию текста (раскрытие смысла, содержания), высказывание своего отношения к прочитанному с аргументацией, анализ характеров и поступков героев (умение высказывать свое отношение к героям, выражать эмоции).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Личностные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УУД: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3.Учебник литературного чтения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уроков вежливости, где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познают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себя и окружающий мир, учатся себя вести (как надо здороваться, как надо дарить подарки, правила гигиены). Вопросы: как бы 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 объяснили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для чего писатель рассказал эту историю?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в чем мудрость сказки?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помогите малышу разобраться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(умение оценивать поступки в соответствии с определенной ситуацией)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4.Много текстов о любви к Родине, о нравственных качествах человека, о взаимоотношениях родителей и детей, о взаимовыручке.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Уроки литературного чтения с учетом формирования УУД требуют от учителя не только знания технологии  продуктивного чтения, но и большой любви самого учителя к литературе и чтению. Данная технология способствует повышению эффективности образовательного процесса и достижению высоких результатов обучения и воспитания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и задачи технологии продуктивного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чтения</a:t>
            </a:r>
          </a:p>
          <a:p>
            <a:endParaRPr lang="ru-RU" dirty="0"/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технологии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: формирование читательской компетенции школьника. В начальной школе необходимо заложить основы формирования грамотного читателя, у которого есть стойкая привычка к чтению, знающий книги , умеющий их самостоятельно выбирать.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Достижение этой цели предполагает решение следующих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задач: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     Формирование техники чтения и приемов понимания и анализа текста;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Одновременное развитие интереса к самому процессу чтения, потребности читать;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     Введение детей через литературу в мир человеческих отношений, нравственно-этических ценностей; формирование эстетического вкуса;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     Развитие устной и письменной речи, овладение речевой и коммуникативной культурой; развитие творческих способностей детей;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      Приобщение к литературе как  искусству слова и практическое ознакомление с теоретико-литературными понятиями.   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Цель: учим самостоятельно понимать текст.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Средство: приемы освоения текста до чтения, во время чтения или после чтения.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Традиционный урок: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До чтения: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учитель готовит к восприятию текста. Например: «Сейчас       узнаем      о писателе и прочитаем…»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Во время чтения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текст читает учитель или хорошо читающие дети, остальные слушают.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После чтения: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ученики отвечают на вопросы учителя, работа с текстом сводится к бесконечной беседе и вызывает скуку на уроке и не любовь к чтению.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Чем же традиционный урок отличается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от продуктивного чтения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чтение: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 До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чтения.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  ученики прогнозируют содержание текста, предполагают о чем текст по его названию, иллюстрации, портрету писателя. Возникает мотивация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Во время чтения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читаем и ведем диалог с автором, задаем вопросы, прогнозируем ответы, проверяем себя по тексту. Возникает читательская интерпретация.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После чтения: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беседуем и уточняем позицию автора.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Продуктивное чтение осваивается обучающимися уже на первых уроках обучения грамоте. По сути, Букварь – это уже мини-учебник литературного чтения. Технология направлена  на формирование всех универсальных учебных действий: познавательных, коммуникативных, регулятивных, личностных.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Продуктивное чтение: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1)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формируем умение извлекать информацию из схем, иллюстраций, текстов;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2)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формируем умение представлять информацию в виде схемы;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 формируем умение выявлять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сущность,особенности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объектов;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формируем умение на основе анализа объектов делать выводы;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формируем умение обобщать и классифицировать по признакам;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формируем умение ориентироваться на развороте учебника;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7)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формируем умение находить ответы на вопросы в иллюстрации.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Познавательные УУД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формируем умение слушать и понимать других;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формируем умение строить речевое высказывание в соответствии с поставленными задачами;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формируем умение оформлять свои мысли в устной форме;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формируем умение работать в паре.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Коммуникативные УУД: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формируем умение высказывать своё предположение на основе работы с материалом учебника;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формируем умение оценивать учебные действия в соответствии с поставленной задачей;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 формируем умение прогнозировать предстоящую работу (составлять план);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формируем умение осуществлять познавательную и личностную рефлексию.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Регулятивные УУД: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 формируем умение выказывать своё отношение к героям, выражать свои эмоции;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 формируем мотивации к обучению и целенаправленной познавательной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формируем умение оценивать поступки в соответствии с определённой ситуацией.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Личностные УУД: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Задания, направленные на формирование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познавательных, коммуникативных,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регулятивных, личностных УУД.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352</Words>
  <Application>Microsoft Office PowerPoint</Application>
  <PresentationFormat>Экран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Формирование УУД на уроках литературного чтения</vt:lpstr>
      <vt:lpstr>Слайд 2</vt:lpstr>
      <vt:lpstr>Чем же традиционный урок отличается от продуктивного чтения </vt:lpstr>
      <vt:lpstr>Продуктивное чтение: </vt:lpstr>
      <vt:lpstr>Познавательные УУД</vt:lpstr>
      <vt:lpstr>Коммуникативные УУД: </vt:lpstr>
      <vt:lpstr>Регулятивные УУД: </vt:lpstr>
      <vt:lpstr>Личностные УУД: </vt:lpstr>
      <vt:lpstr>Задания, направленные на формирование познавательных, коммуникативных, регулятивных, личностных УУД.  </vt:lpstr>
      <vt:lpstr>Познавательные УУД:</vt:lpstr>
      <vt:lpstr>Слайд 11</vt:lpstr>
      <vt:lpstr>Слайд 12</vt:lpstr>
      <vt:lpstr>Коммуникативные УУД:</vt:lpstr>
      <vt:lpstr> Регулятивные УУД: </vt:lpstr>
      <vt:lpstr>Слайд 15</vt:lpstr>
      <vt:lpstr> Личностные УУД: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УУД на уроках литературного чтения</dc:title>
  <dc:creator>Admin</dc:creator>
  <cp:lastModifiedBy>Admin</cp:lastModifiedBy>
  <cp:revision>13</cp:revision>
  <dcterms:created xsi:type="dcterms:W3CDTF">2012-12-04T16:51:26Z</dcterms:created>
  <dcterms:modified xsi:type="dcterms:W3CDTF">2012-12-05T16:09:43Z</dcterms:modified>
</cp:coreProperties>
</file>