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8" r:id="rId3"/>
    <p:sldId id="259" r:id="rId4"/>
    <p:sldId id="260" r:id="rId5"/>
    <p:sldId id="261" r:id="rId6"/>
    <p:sldId id="271" r:id="rId7"/>
    <p:sldId id="272" r:id="rId8"/>
    <p:sldId id="274" r:id="rId9"/>
    <p:sldId id="275" r:id="rId10"/>
    <p:sldId id="276" r:id="rId11"/>
    <p:sldId id="277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8" r:id="rId22"/>
    <p:sldId id="279" r:id="rId23"/>
    <p:sldId id="280" r:id="rId24"/>
    <p:sldId id="281" r:id="rId25"/>
    <p:sldId id="282" r:id="rId26"/>
    <p:sldId id="283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4D87-E70A-40F6-AA66-CB0397E2C10A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1030-5588-4FA0-8656-4E9426485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2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4D87-E70A-40F6-AA66-CB0397E2C10A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1030-5588-4FA0-8656-4E9426485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56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4D87-E70A-40F6-AA66-CB0397E2C10A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1030-5588-4FA0-8656-4E9426485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7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4D87-E70A-40F6-AA66-CB0397E2C10A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1030-5588-4FA0-8656-4E9426485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29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4D87-E70A-40F6-AA66-CB0397E2C10A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1030-5588-4FA0-8656-4E9426485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7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4D87-E70A-40F6-AA66-CB0397E2C10A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1030-5588-4FA0-8656-4E9426485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9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4D87-E70A-40F6-AA66-CB0397E2C10A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1030-5588-4FA0-8656-4E9426485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5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4D87-E70A-40F6-AA66-CB0397E2C10A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1030-5588-4FA0-8656-4E9426485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0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4D87-E70A-40F6-AA66-CB0397E2C10A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1030-5588-4FA0-8656-4E9426485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45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4D87-E70A-40F6-AA66-CB0397E2C10A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1030-5588-4FA0-8656-4E9426485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43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4D87-E70A-40F6-AA66-CB0397E2C10A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1030-5588-4FA0-8656-4E9426485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91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4D87-E70A-40F6-AA66-CB0397E2C10A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D1030-5588-4FA0-8656-4E9426485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56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erb.bel.ru/pages/kray/img/n_oskol_3.gi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dobe Gothic Std B" pitchFamily="34" charset="-128"/>
                <a:ea typeface="Adobe Gothic Std B" pitchFamily="34" charset="-128"/>
              </a:rPr>
              <a:t>Новый   Оскол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387922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0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Наталья\Desktop\новый оскол\13802737914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38600" cy="357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Наталья\Desktop\новый оскол\clip_image002_thumb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275" y="3501008"/>
            <a:ext cx="545852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16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Наталья\Desktop\новый оскол\img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69365" cy="50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6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наша река </a:t>
            </a:r>
            <a:br>
              <a:rPr lang="ru-RU" dirty="0" smtClean="0"/>
            </a:br>
            <a:r>
              <a:rPr lang="ru-RU" dirty="0" smtClean="0"/>
              <a:t>называется  Оскол</a:t>
            </a:r>
            <a:endParaRPr lang="ru-RU" dirty="0"/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1628800"/>
            <a:ext cx="4087839" cy="2952328"/>
          </a:xfrm>
        </p:spPr>
      </p:pic>
      <p:pic>
        <p:nvPicPr>
          <p:cNvPr id="6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852936"/>
            <a:ext cx="4697686" cy="2993901"/>
          </a:xfrm>
        </p:spPr>
      </p:pic>
    </p:spTree>
    <p:extLst>
      <p:ext uri="{BB962C8B-B14F-4D97-AF65-F5344CB8AC3E}">
        <p14:creationId xmlns:p14="http://schemas.microsoft.com/office/powerpoint/2010/main" val="17334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основателю города </a:t>
            </a:r>
            <a:br>
              <a:rPr lang="ru-RU" dirty="0" smtClean="0"/>
            </a:br>
            <a:r>
              <a:rPr lang="ru-RU" dirty="0" smtClean="0"/>
              <a:t>Новый Оскол </a:t>
            </a:r>
            <a:br>
              <a:rPr lang="ru-RU" dirty="0" smtClean="0"/>
            </a:br>
            <a:r>
              <a:rPr lang="ru-RU" dirty="0" smtClean="0"/>
              <a:t>Алексею Михайловичу Романову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2060848"/>
            <a:ext cx="3407783" cy="4525963"/>
          </a:xfrm>
        </p:spPr>
      </p:pic>
    </p:spTree>
    <p:extLst>
      <p:ext uri="{BB962C8B-B14F-4D97-AF65-F5344CB8AC3E}">
        <p14:creationId xmlns:p14="http://schemas.microsoft.com/office/powerpoint/2010/main" val="7311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воинам 69 – й армии, освобождавшим Новый Оскол</a:t>
            </a:r>
            <a:endParaRPr lang="ru-RU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515346"/>
            <a:ext cx="6552728" cy="4879959"/>
          </a:xfrm>
        </p:spPr>
      </p:pic>
    </p:spTree>
    <p:extLst>
      <p:ext uri="{BB962C8B-B14F-4D97-AF65-F5344CB8AC3E}">
        <p14:creationId xmlns:p14="http://schemas.microsoft.com/office/powerpoint/2010/main" val="272724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Скульптурный бюст А.С. </a:t>
            </a:r>
            <a:r>
              <a:rPr lang="ru-RU" dirty="0" err="1" smtClean="0"/>
              <a:t>Костицина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436131" cy="361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1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Мраморная доска </a:t>
            </a:r>
            <a:br>
              <a:rPr lang="ru-RU" dirty="0" smtClean="0"/>
            </a:br>
            <a:r>
              <a:rPr lang="ru-RU" dirty="0" smtClean="0"/>
              <a:t>с надписью</a:t>
            </a:r>
            <a:endParaRPr lang="ru-RU" dirty="0"/>
          </a:p>
        </p:txBody>
      </p:sp>
      <p:pic>
        <p:nvPicPr>
          <p:cNvPr id="4" name="Picture 2" descr="C:\Users\Наталья\Desktop\новый оскол\0_b4953_3c098191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6523789" cy="489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Мемориал Воинской Славы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548139" cy="368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7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Аллея Славы Героев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712" y="1600200"/>
            <a:ext cx="6024576" cy="4525963"/>
          </a:xfrm>
        </p:spPr>
      </p:pic>
    </p:spTree>
    <p:extLst>
      <p:ext uri="{BB962C8B-B14F-4D97-AF65-F5344CB8AC3E}">
        <p14:creationId xmlns:p14="http://schemas.microsoft.com/office/powerpoint/2010/main" val="8898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Новооскольцы</a:t>
            </a:r>
            <a:r>
              <a:rPr lang="ru-RU" dirty="0" smtClean="0"/>
              <a:t> – </a:t>
            </a:r>
            <a:br>
              <a:rPr lang="ru-RU" dirty="0" smtClean="0"/>
            </a:br>
            <a:r>
              <a:rPr lang="ru-RU" dirty="0" smtClean="0"/>
              <a:t>Герои Советского Союза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/>
              <a:t>1.Коняев Анатолий Михайлович</a:t>
            </a:r>
            <a:br>
              <a:rPr lang="ru-RU" i="1" dirty="0" smtClean="0"/>
            </a:br>
            <a:r>
              <a:rPr lang="ru-RU" i="1" dirty="0" smtClean="0"/>
              <a:t>2.Мосьпанов Илья Петрович</a:t>
            </a:r>
            <a:br>
              <a:rPr lang="ru-RU" i="1" dirty="0" smtClean="0"/>
            </a:br>
            <a:r>
              <a:rPr lang="ru-RU" i="1" dirty="0" smtClean="0"/>
              <a:t>3.Бондарев Андрей Леонтьевич</a:t>
            </a:r>
            <a:br>
              <a:rPr lang="ru-RU" i="1" dirty="0" smtClean="0"/>
            </a:br>
            <a:r>
              <a:rPr lang="ru-RU" i="1" dirty="0" smtClean="0"/>
              <a:t>4.Швец Иван Стефанович</a:t>
            </a:r>
            <a:br>
              <a:rPr lang="ru-RU" i="1" dirty="0" smtClean="0"/>
            </a:br>
            <a:r>
              <a:rPr lang="ru-RU" i="1" dirty="0" smtClean="0"/>
              <a:t>5.Желтобрюх Иосиф Трофимович</a:t>
            </a:r>
            <a:br>
              <a:rPr lang="ru-RU" i="1" dirty="0" smtClean="0"/>
            </a:br>
            <a:r>
              <a:rPr lang="ru-RU" i="1" dirty="0" smtClean="0"/>
              <a:t>6.Сушков Филипп Тимофеевич</a:t>
            </a:r>
            <a:br>
              <a:rPr lang="ru-RU" i="1" dirty="0" smtClean="0"/>
            </a:br>
            <a:r>
              <a:rPr lang="ru-RU" i="1" dirty="0" smtClean="0"/>
              <a:t>7.Кладиев Виктор Сидорович</a:t>
            </a:r>
            <a:br>
              <a:rPr lang="ru-RU" i="1" dirty="0" smtClean="0"/>
            </a:br>
            <a:r>
              <a:rPr lang="ru-RU" i="1" dirty="0" smtClean="0"/>
              <a:t>8.Аноприенко Михаил Григорьевич</a:t>
            </a:r>
            <a:br>
              <a:rPr lang="ru-RU" i="1" dirty="0" smtClean="0"/>
            </a:br>
            <a:r>
              <a:rPr lang="ru-RU" i="1" dirty="0" smtClean="0"/>
              <a:t>9.Косенко Петр Иванович</a:t>
            </a:r>
            <a:br>
              <a:rPr lang="ru-RU" i="1" dirty="0" smtClean="0"/>
            </a:br>
            <a:r>
              <a:rPr lang="ru-RU" i="1" dirty="0" smtClean="0"/>
              <a:t>10.Литвинов Федор Павлович</a:t>
            </a:r>
            <a:br>
              <a:rPr lang="ru-RU" i="1" dirty="0" smtClean="0"/>
            </a:br>
            <a:r>
              <a:rPr lang="ru-RU" i="1" dirty="0" smtClean="0"/>
              <a:t>11.Лапин Роман Никифорович</a:t>
            </a:r>
            <a:br>
              <a:rPr lang="ru-RU" i="1" dirty="0" smtClean="0"/>
            </a:br>
            <a:r>
              <a:rPr lang="ru-RU" i="1" dirty="0" smtClean="0"/>
              <a:t>12.Васильченко Александр Григорьевич</a:t>
            </a:r>
            <a:br>
              <a:rPr lang="ru-RU" i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9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Герб г. Новый  Оскол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4112196" cy="720080"/>
          </a:xfrm>
        </p:spPr>
        <p:txBody>
          <a:bodyPr>
            <a:normAutofit fontScale="32500" lnSpcReduction="20000"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 герб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340768"/>
            <a:ext cx="4041775" cy="639762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algn="ctr"/>
            <a:r>
              <a:rPr lang="ru-RU" sz="4600" dirty="0" smtClean="0"/>
              <a:t>Современный герб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132856"/>
            <a:ext cx="3339454" cy="426826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308" y="2204864"/>
            <a:ext cx="3323079" cy="4239320"/>
          </a:xfrm>
        </p:spPr>
      </p:pic>
    </p:spTree>
    <p:extLst>
      <p:ext uri="{BB962C8B-B14F-4D97-AF65-F5344CB8AC3E}">
        <p14:creationId xmlns:p14="http://schemas.microsoft.com/office/powerpoint/2010/main" val="11314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Новооскольцы</a:t>
            </a:r>
            <a:r>
              <a:rPr lang="ru-RU" dirty="0" smtClean="0"/>
              <a:t> – </a:t>
            </a:r>
            <a:br>
              <a:rPr lang="ru-RU" dirty="0" smtClean="0"/>
            </a:br>
            <a:r>
              <a:rPr lang="ru-RU" dirty="0" smtClean="0"/>
              <a:t>Герои Социалистического Труда: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1.Мирошниченко Александр Иванович</a:t>
            </a:r>
            <a:br>
              <a:rPr lang="ru-RU" i="1" dirty="0" smtClean="0"/>
            </a:br>
            <a:r>
              <a:rPr lang="ru-RU" i="1" dirty="0" smtClean="0"/>
              <a:t>2.Парфенова Евдокия Ивановна</a:t>
            </a:r>
            <a:br>
              <a:rPr lang="ru-RU" i="1" dirty="0" smtClean="0"/>
            </a:br>
            <a:r>
              <a:rPr lang="ru-RU" i="1" dirty="0" smtClean="0"/>
              <a:t>3.Понедельченко Александра Егоровна</a:t>
            </a:r>
            <a:br>
              <a:rPr lang="ru-RU" i="1" dirty="0" smtClean="0"/>
            </a:br>
            <a:r>
              <a:rPr lang="ru-RU" i="1" dirty="0" smtClean="0"/>
              <a:t>4.Рудавин Николай Викторович</a:t>
            </a:r>
            <a:br>
              <a:rPr lang="ru-RU" i="1" dirty="0" smtClean="0"/>
            </a:br>
            <a:r>
              <a:rPr lang="ru-RU" i="1" dirty="0" smtClean="0"/>
              <a:t>5.Сафронова Вера Степановна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67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«Стенки – </a:t>
            </a:r>
            <a:r>
              <a:rPr lang="ru-RU" b="1" dirty="0" err="1" smtClean="0"/>
              <a:t>Изгорья</a:t>
            </a:r>
            <a:r>
              <a:rPr lang="ru-RU" b="1" dirty="0" smtClean="0"/>
              <a:t>»</a:t>
            </a:r>
            <a:endParaRPr lang="ru-RU" dirty="0"/>
          </a:p>
        </p:txBody>
      </p:sp>
      <p:pic>
        <p:nvPicPr>
          <p:cNvPr id="4" name="Picture 2" descr="C:\Users\Наталья\Desktop\заповедник\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6396" y="1600200"/>
            <a:ext cx="64312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«Стенки – </a:t>
            </a:r>
            <a:r>
              <a:rPr lang="ru-RU" b="1" dirty="0" err="1" smtClean="0"/>
              <a:t>Изгорья</a:t>
            </a:r>
            <a:r>
              <a:rPr lang="ru-RU" b="1" dirty="0" smtClean="0"/>
              <a:t>»</a:t>
            </a:r>
            <a:endParaRPr lang="ru-RU" dirty="0"/>
          </a:p>
        </p:txBody>
      </p:sp>
      <p:pic>
        <p:nvPicPr>
          <p:cNvPr id="5" name="Picture 2" descr="C:\Users\Наталья\Desktop\заповедник\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Наталья\Desktop\заповедник\00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500" y="1659731"/>
            <a:ext cx="33020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6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Наталья\Desktop\заповедник\00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9" y="332656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Наталья\Desktop\заповедник\0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14364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7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Наталья\Desktop\заповедник\00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499992" cy="318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Наталья\Desktop\заповедник\00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Наталья\Desktop\заповедник\0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3672408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Наталья\Desktop\заповедник\gp_60575_b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168352" cy="449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1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Наталья\Desktop\заповедник\00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960440" cy="38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Наталья\Desktop\заповедник\belg_prir03.jpg_19740970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84120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2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dobe Gothic Std B" pitchFamily="34" charset="-128"/>
                <a:ea typeface="Adobe Gothic Std B" pitchFamily="34" charset="-128"/>
              </a:rPr>
              <a:t>Новый   Оскол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85124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93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Описание герба:</a:t>
            </a:r>
            <a:r>
              <a:rPr lang="ru-RU" dirty="0" smtClean="0"/>
              <a:t> "В первой части герб Курский. Во второй части щита три большие рыбы, называемые вырезуб, </a:t>
            </a:r>
            <a:r>
              <a:rPr lang="ru-RU" dirty="0" err="1" smtClean="0"/>
              <a:t>ловящиеся</a:t>
            </a:r>
            <a:r>
              <a:rPr lang="ru-RU" dirty="0" smtClean="0"/>
              <a:t> в реке Оскол, каковых в других реках нигде </a:t>
            </a:r>
            <a:br>
              <a:rPr lang="ru-RU" dirty="0" smtClean="0"/>
            </a:br>
            <a:r>
              <a:rPr lang="ru-RU" dirty="0" smtClean="0"/>
              <a:t>не находится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780928"/>
            <a:ext cx="3541077" cy="4525963"/>
          </a:xfrm>
        </p:spPr>
      </p:pic>
    </p:spTree>
    <p:extLst>
      <p:ext uri="{BB962C8B-B14F-4D97-AF65-F5344CB8AC3E}">
        <p14:creationId xmlns:p14="http://schemas.microsoft.com/office/powerpoint/2010/main" val="26737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Описание герба:</a:t>
            </a:r>
            <a:r>
              <a:rPr lang="ru-RU" dirty="0" smtClean="0"/>
              <a:t> "В золотом поле три лазоревых вырезуба: два и один. В вольной части герб Белгородской области".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314347"/>
            <a:ext cx="3547770" cy="4525963"/>
          </a:xfrm>
        </p:spPr>
      </p:pic>
    </p:spTree>
    <p:extLst>
      <p:ext uri="{BB962C8B-B14F-4D97-AF65-F5344CB8AC3E}">
        <p14:creationId xmlns:p14="http://schemas.microsoft.com/office/powerpoint/2010/main" val="16697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Изображение крепости Царев-Алексеев с плана середины XVII в.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 descr="http://rudocs.exdat.com/pars_docs/tw_refs/177/176915/176915_html_m61200a3f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4608512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9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«Старый» Новый Оскол</a:t>
            </a:r>
            <a:endParaRPr lang="ru-RU" dirty="0"/>
          </a:p>
        </p:txBody>
      </p:sp>
      <p:pic>
        <p:nvPicPr>
          <p:cNvPr id="5" name="Picture 2" descr="C:\Users\Наталья\Desktop\новый оскол\1349177421bd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3531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Наталья\Desktop\новый оскол\13491773048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0446" y="2708920"/>
            <a:ext cx="4378186" cy="386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Наталья\Desktop\новый оскол\1380273682f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3924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Наталья\Desktop\новый оскол\1380273706e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4326632" cy="376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73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лья\Desktop\новый оскол\13802738932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671513"/>
            <a:ext cx="8572500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8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Наталья\Desktop\новый оскол\138027383686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37265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Наталья\Desktop\новый оскол\13491775894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4038600" cy="32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4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129</Words>
  <Application>Microsoft Office PowerPoint</Application>
  <PresentationFormat>Экран (4:3)</PresentationFormat>
  <Paragraphs>25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Новый   Оскол</vt:lpstr>
      <vt:lpstr>Герб г. Новый  Оскол </vt:lpstr>
      <vt:lpstr>Описание герба: "В первой части герб Курский. Во второй части щита три большие рыбы, называемые вырезуб, ловящиеся в реке Оскол, каковых в других реках нигде  не находится</vt:lpstr>
      <vt:lpstr>Описание герба: "В золотом поле три лазоревых вырезуба: два и один. В вольной части герб Белгородской области".</vt:lpstr>
      <vt:lpstr>Изображение крепости Царев-Алексеев с плана середины XVII в. </vt:lpstr>
      <vt:lpstr>«Старый» Новый Оскол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наша река  называется  Оскол</vt:lpstr>
      <vt:lpstr>Памятник основателю города  Новый Оскол  Алексею Михайловичу Романову</vt:lpstr>
      <vt:lpstr>Памятник воинам 69 – й армии, освобождавшим Новый Оскол</vt:lpstr>
      <vt:lpstr>Скульптурный бюст А.С. Костицина</vt:lpstr>
      <vt:lpstr>Мраморная доска  с надписью</vt:lpstr>
      <vt:lpstr>Мемориал Воинской Славы</vt:lpstr>
      <vt:lpstr>Аллея Славы Героев</vt:lpstr>
      <vt:lpstr>Новооскольцы –  Герои Советского Союза</vt:lpstr>
      <vt:lpstr>Новооскольцы –  Герои Социалистического Труда:</vt:lpstr>
      <vt:lpstr>«Стенки – Изгорья»</vt:lpstr>
      <vt:lpstr>«Стенки – Изгорья»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Новый   Оскол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9</cp:revision>
  <dcterms:created xsi:type="dcterms:W3CDTF">2013-10-15T15:27:01Z</dcterms:created>
  <dcterms:modified xsi:type="dcterms:W3CDTF">2013-11-12T18:25:18Z</dcterms:modified>
</cp:coreProperties>
</file>