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24" y="357166"/>
            <a:ext cx="7286676" cy="1928826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Нет в мире краше Родины нашей!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071810"/>
            <a:ext cx="7072362" cy="3357586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algn="r"/>
            <a:r>
              <a:rPr lang="ru-RU" sz="16000" b="1" dirty="0" smtClean="0">
                <a:solidFill>
                  <a:srgbClr val="7030A0"/>
                </a:solidFill>
                <a:latin typeface="+mj-lt"/>
              </a:rPr>
              <a:t>С гостеприимством и теплом.</a:t>
            </a:r>
            <a:br>
              <a:rPr lang="ru-RU" sz="16000" b="1" dirty="0" smtClean="0">
                <a:solidFill>
                  <a:srgbClr val="7030A0"/>
                </a:solidFill>
                <a:latin typeface="+mj-lt"/>
              </a:rPr>
            </a:br>
            <a:r>
              <a:rPr lang="ru-RU" sz="16000" b="1" dirty="0" smtClean="0">
                <a:solidFill>
                  <a:srgbClr val="7030A0"/>
                </a:solidFill>
                <a:latin typeface="+mj-lt"/>
              </a:rPr>
              <a:t>Прекрасный край в святом обличье.</a:t>
            </a:r>
            <a:br>
              <a:rPr lang="ru-RU" sz="16000" b="1" dirty="0" smtClean="0">
                <a:solidFill>
                  <a:srgbClr val="7030A0"/>
                </a:solidFill>
                <a:latin typeface="+mj-lt"/>
              </a:rPr>
            </a:br>
            <a:r>
              <a:rPr lang="ru-RU" sz="16000" b="1" dirty="0" smtClean="0">
                <a:solidFill>
                  <a:srgbClr val="7030A0"/>
                </a:solidFill>
                <a:latin typeface="+mj-lt"/>
              </a:rPr>
              <a:t>Моя Кубань! Мой отчий дом</a:t>
            </a:r>
            <a:r>
              <a:rPr lang="ru-RU" sz="16000" b="1" dirty="0" smtClean="0">
                <a:solidFill>
                  <a:srgbClr val="7030A0"/>
                </a:solidFill>
                <a:latin typeface="+mj-lt"/>
              </a:rPr>
              <a:t>!</a:t>
            </a:r>
          </a:p>
          <a:p>
            <a:pPr algn="r"/>
            <a:endParaRPr lang="ru-RU" sz="2800" b="1" dirty="0" smtClean="0">
              <a:solidFill>
                <a:srgbClr val="002060"/>
              </a:solidFill>
            </a:endParaRPr>
          </a:p>
          <a:p>
            <a:pPr algn="r"/>
            <a:endParaRPr lang="ru-RU" sz="28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11200" b="1" dirty="0" smtClean="0">
                <a:solidFill>
                  <a:srgbClr val="002060"/>
                </a:solidFill>
              </a:rPr>
              <a:t>Автор: Комендант Инна Викторовна</a:t>
            </a:r>
          </a:p>
          <a:p>
            <a:pPr algn="r"/>
            <a:r>
              <a:rPr lang="ru-RU" sz="11200" b="1" dirty="0" smtClean="0">
                <a:solidFill>
                  <a:srgbClr val="002060"/>
                </a:solidFill>
              </a:rPr>
              <a:t>Воспитатель  МБДОУ ДС КВ№39</a:t>
            </a:r>
          </a:p>
          <a:p>
            <a:endParaRPr lang="ru-RU" sz="16000" b="1" dirty="0" smtClean="0">
              <a:solidFill>
                <a:srgbClr val="7030A0"/>
              </a:solidFill>
              <a:latin typeface="+mj-lt"/>
            </a:endParaRPr>
          </a:p>
          <a:p>
            <a:r>
              <a:rPr lang="ru-RU" sz="16000" b="1" dirty="0" smtClean="0">
                <a:solidFill>
                  <a:srgbClr val="7030A0"/>
                </a:solidFill>
                <a:latin typeface="+mj-lt"/>
              </a:rPr>
              <a:t/>
            </a:r>
            <a:br>
              <a:rPr lang="ru-RU" sz="16000" b="1" dirty="0" smtClean="0">
                <a:solidFill>
                  <a:srgbClr val="7030A0"/>
                </a:solidFill>
                <a:latin typeface="+mj-lt"/>
              </a:rPr>
            </a:br>
            <a:r>
              <a:rPr lang="ru-RU" sz="16000" b="1" dirty="0" smtClean="0">
                <a:latin typeface="+mj-lt"/>
              </a:rPr>
              <a:t/>
            </a:r>
            <a:br>
              <a:rPr lang="ru-RU" sz="16000" b="1" dirty="0" smtClean="0">
                <a:latin typeface="+mj-lt"/>
              </a:rPr>
            </a:br>
            <a:endParaRPr lang="ru-RU" sz="16000" b="1" dirty="0">
              <a:latin typeface="+mj-lt"/>
            </a:endParaRPr>
          </a:p>
        </p:txBody>
      </p:sp>
      <p:pic>
        <p:nvPicPr>
          <p:cNvPr id="1026" name="Picture 2" descr="C:\Documents and Settings\Admin\Рабочий стол\все документы\анимашки 2. Новая папка (6)\солнышки\624463729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73467">
            <a:off x="-98031" y="1006067"/>
            <a:ext cx="2797166" cy="2182833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все документы\анимашки 2. Новая папка (6)\анимашки5\77031804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37073">
            <a:off x="6643702" y="1285860"/>
            <a:ext cx="2500298" cy="2939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КУБАНЬ\краснодар\7439a3dd1c1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42852"/>
            <a:ext cx="6357982" cy="6429420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428604"/>
            <a:ext cx="250029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А в косу длинную лазурной синевой сияя,</a:t>
            </a:r>
            <a:endParaRPr kumimoji="0" lang="ru-RU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Красивой лентою вплелась Кубань река.</a:t>
            </a:r>
            <a:endParaRPr kumimoji="0" lang="ru-RU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Наряд твой, весь цветами расцветает,</a:t>
            </a:r>
            <a:endParaRPr kumimoji="0" lang="ru-RU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Степными ковылями отливается слегка.</a:t>
            </a:r>
            <a:endParaRPr kumimoji="0" lang="ru-RU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КУБАНЬ\краснодар\63190654_77c70aadad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357430"/>
            <a:ext cx="3857652" cy="42862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71934" y="3857628"/>
            <a:ext cx="50720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Упаду в траву Кубанскую пахучую - 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Дух медовый закружил до дурноты.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В небе ветер расшалился с серой тучею, 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Гонит вдаль её с лазурной чистоты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 descr="C:\Documents and Settings\Admin\Рабочий стол\КУБАНЬ\краснодар\z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95250"/>
            <a:ext cx="4786346" cy="3333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КУБАНЬ\краснодар\2_986053458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0"/>
            <a:ext cx="585788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714356"/>
            <a:ext cx="357186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Моя Кубань, мой край родной,</a:t>
            </a:r>
            <a:br>
              <a:rPr lang="ru-RU" sz="2400" b="1" cap="all" spc="0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400" b="1" cap="all" spc="0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Земля моих отцов и дедов,</a:t>
            </a:r>
            <a:br>
              <a:rPr lang="ru-RU" sz="2400" b="1" cap="all" spc="0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400" b="1" cap="all" spc="0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Люблю тебя, мой рай земной,</a:t>
            </a:r>
            <a:br>
              <a:rPr lang="ru-RU" sz="2400" b="1" cap="all" spc="0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400" b="1" cap="all" spc="0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 поле, пахнущее хлебом,</a:t>
            </a:r>
            <a:br>
              <a:rPr lang="ru-RU" sz="2400" b="1" cap="all" spc="0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400" b="1" cap="all" spc="0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 колосистую пшеницу,</a:t>
            </a:r>
            <a:br>
              <a:rPr lang="ru-RU" sz="2400" b="1" cap="all" spc="0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400" b="1" cap="all" spc="0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Которой кормишь всю страну</a:t>
            </a:r>
            <a:endParaRPr lang="ru-RU" sz="2400" b="1" cap="all" spc="0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dmin\Рабочий стол\КУБАНЬ\SAM_0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2932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2857496"/>
            <a:ext cx="3143272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</a:rPr>
              <a:t>Тебе Кубань родная, отдаю я дань,</a:t>
            </a:r>
            <a:br>
              <a:rPr lang="ru-RU" sz="2800" b="1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</a:rPr>
            </a:br>
            <a:r>
              <a:rPr lang="ru-RU" sz="2800" b="1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</a:rPr>
              <a:t>Я о тебе сейчас стихи слагаю.</a:t>
            </a:r>
            <a:br>
              <a:rPr lang="ru-RU" sz="2800" b="1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</a:rPr>
            </a:br>
            <a:r>
              <a:rPr lang="ru-RU" sz="2800" b="1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</a:rPr>
              <a:t>И славлю вольную, могучую Кубань.</a:t>
            </a:r>
            <a:br>
              <a:rPr lang="ru-RU" sz="2800" b="1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</a:rPr>
            </a:br>
            <a:r>
              <a:rPr lang="ru-RU" sz="2800" b="1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</a:rPr>
              <a:t>Прекрасней края в мире я, не знаю</a:t>
            </a:r>
            <a:endParaRPr lang="ru-RU" sz="2800" b="1" dirty="0">
              <a:ln>
                <a:solidFill>
                  <a:srgbClr val="00B0F0"/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00" y="2714620"/>
            <a:ext cx="35719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</a:rPr>
              <a:t>Кубань ускорит полноводный бег.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Глубоких тайн земных ведунья,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Хозяйка берегов крутых,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Редчайшей красоты певунья,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Поклон тебе от всех живых</a:t>
            </a:r>
            <a:r>
              <a:rPr lang="ru-RU" sz="3600" dirty="0" smtClean="0"/>
              <a:t>.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3074" name="Picture 2" descr="C:\Documents and Settings\Admin\Рабочий стол\КУБАНЬ\краснодар\0_172e2_f3449afa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7213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571612"/>
            <a:ext cx="297179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3071834" cy="4525963"/>
          </a:xfrm>
        </p:spPr>
        <p:txBody>
          <a:bodyPr>
            <a:noAutofit/>
          </a:bodyPr>
          <a:lstStyle/>
          <a:p>
            <a:r>
              <a:rPr lang="ru-RU" sz="3600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Редчайшей красоты закаты</a:t>
            </a:r>
            <a:br>
              <a:rPr lang="ru-RU" sz="3600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И не похожи -  день на день.</a:t>
            </a:r>
            <a:br>
              <a:rPr lang="ru-RU" sz="3600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Моя Кубань! Земля родная!</a:t>
            </a:r>
            <a:br>
              <a:rPr lang="ru-RU" sz="3600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</a:br>
            <a:endParaRPr lang="ru-RU" sz="3600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C:\Documents and Settings\Admin\Рабочий стол\КУБАНЬ\Фото00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7" y="28576"/>
            <a:ext cx="5857883" cy="6829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КУБАНЬ\краснодар\0_72b35_f3301e2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72198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215074" y="0"/>
            <a:ext cx="2928926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Умывался рассвет белоснежным туманом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И горстями разбрасывал с неба росу.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Пахло мятным и сладким Кубанским дурманом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В этом сказочном, богом любимом лесу.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КУБАНЬ\краснодар\lak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0"/>
            <a:ext cx="6357950" cy="685800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357166"/>
            <a:ext cx="285748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Где гор кавказских скромный лик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Своей красою поражает,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Где море день и ночь шумит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тихо берег размывает.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Прекрасней нет Кавказских гор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Admin\Рабочий стол\КУБАНЬ\краснодар\post-3-12303215138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0"/>
            <a:ext cx="600076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928670"/>
            <a:ext cx="31432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Прохладой, наполняя душу,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Поток серебряной воды,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Гостей своих зовет послушать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Хрустальный звон на все лады.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И кажется совсем воздушным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Нетканый  водяной узор!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КУБАНЬ\краснодар\z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0076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286480" y="428604"/>
            <a:ext cx="28575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«Край наш тополиный» 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Даль степей сквозная, 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Гор размах орлиный- 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Сторона родная, 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106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Нет в мире краше Родины нашей! </vt:lpstr>
      <vt:lpstr>Слайд 2</vt:lpstr>
      <vt:lpstr>Тебе Кубань родная, отдаю я дань, Я о тебе сейчас стихи слагаю. И славлю вольную, могучую Кубань. Прекрасней края в мире я, не знаю</vt:lpstr>
      <vt:lpstr> Кубань ускорит полноводный бег. Глубоких тайн земных ведунья, Хозяйка берегов крутых, Редчайшей красоты певунья, Поклон тебе от всех живых.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Инна</cp:lastModifiedBy>
  <cp:revision>29</cp:revision>
  <dcterms:modified xsi:type="dcterms:W3CDTF">2013-10-09T15:21:07Z</dcterms:modified>
</cp:coreProperties>
</file>