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1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0" autoAdjust="0"/>
    <p:restoredTop sz="94660"/>
  </p:normalViewPr>
  <p:slideViewPr>
    <p:cSldViewPr>
      <p:cViewPr varScale="1">
        <p:scale>
          <a:sx n="87" d="100"/>
          <a:sy n="87" d="100"/>
        </p:scale>
        <p:origin x="157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9BD340-1111-4CB3-81DD-5A18771D6DBA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48C00D-02B6-458C-9BFB-641BF6AC9D2F}" type="pres">
      <dgm:prSet presAssocID="{799BD340-1111-4CB3-81DD-5A18771D6DB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7C6964DB-1065-452D-B36A-0115D272D938}" type="presOf" srcId="{799BD340-1111-4CB3-81DD-5A18771D6DBA}" destId="{F048C00D-02B6-458C-9BFB-641BF6AC9D2F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1FE485D-861A-42CB-96D0-744EA96B5F0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5B00E62-B518-4B0E-8B7F-F52B12E88225}">
      <dgm:prSet phldrT="[Текст]"/>
      <dgm:spPr/>
      <dgm:t>
        <a:bodyPr/>
        <a:lstStyle/>
        <a:p>
          <a:r>
            <a:rPr lang="ru-RU" dirty="0" smtClean="0"/>
            <a:t>Слушание голосов птиц (аудиозапись)</a:t>
          </a:r>
          <a:endParaRPr lang="ru-RU" dirty="0"/>
        </a:p>
      </dgm:t>
    </dgm:pt>
    <dgm:pt modelId="{AA341329-FD5A-420E-9174-658C48E73F24}" type="parTrans" cxnId="{31E8D6AD-1DB5-48DC-B6AC-1555F651A62E}">
      <dgm:prSet/>
      <dgm:spPr/>
      <dgm:t>
        <a:bodyPr/>
        <a:lstStyle/>
        <a:p>
          <a:endParaRPr lang="ru-RU"/>
        </a:p>
      </dgm:t>
    </dgm:pt>
    <dgm:pt modelId="{87137094-B1B9-4050-86B1-F11A4D57DD9F}" type="sibTrans" cxnId="{31E8D6AD-1DB5-48DC-B6AC-1555F651A62E}">
      <dgm:prSet/>
      <dgm:spPr/>
      <dgm:t>
        <a:bodyPr/>
        <a:lstStyle/>
        <a:p>
          <a:endParaRPr lang="ru-RU"/>
        </a:p>
      </dgm:t>
    </dgm:pt>
    <dgm:pt modelId="{ADA99AED-509F-49BF-8252-346BA08FB49B}">
      <dgm:prSet phldrT="[Текст]"/>
      <dgm:spPr/>
      <dgm:t>
        <a:bodyPr/>
        <a:lstStyle/>
        <a:p>
          <a:r>
            <a:rPr lang="ru-RU" dirty="0" smtClean="0"/>
            <a:t>Передача  образов  птиц  в  движениях  под  музыку</a:t>
          </a:r>
          <a:endParaRPr lang="ru-RU" dirty="0"/>
        </a:p>
      </dgm:t>
    </dgm:pt>
    <dgm:pt modelId="{BBCB0A51-CD67-48C8-8BDE-4341D1ABE7C0}" type="parTrans" cxnId="{E2437E36-4A62-4F9D-A727-68AA2B9A106D}">
      <dgm:prSet/>
      <dgm:spPr/>
      <dgm:t>
        <a:bodyPr/>
        <a:lstStyle/>
        <a:p>
          <a:endParaRPr lang="ru-RU"/>
        </a:p>
      </dgm:t>
    </dgm:pt>
    <dgm:pt modelId="{4DB30CF8-03A8-4C5B-8ED9-E17B075E9BC5}" type="sibTrans" cxnId="{E2437E36-4A62-4F9D-A727-68AA2B9A106D}">
      <dgm:prSet/>
      <dgm:spPr/>
      <dgm:t>
        <a:bodyPr/>
        <a:lstStyle/>
        <a:p>
          <a:endParaRPr lang="ru-RU"/>
        </a:p>
      </dgm:t>
    </dgm:pt>
    <dgm:pt modelId="{0DA2127A-F0A2-4685-9AE8-0AE01BD30C62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Музыка</a:t>
          </a:r>
          <a:endParaRPr lang="ru-RU" sz="2000" dirty="0">
            <a:solidFill>
              <a:schemeClr val="tx1"/>
            </a:solidFill>
          </a:endParaRPr>
        </a:p>
      </dgm:t>
    </dgm:pt>
    <dgm:pt modelId="{73167404-71E0-4881-A739-9FE27E7E6D4A}" type="parTrans" cxnId="{82CBC93B-58E1-467D-9582-DF7ABE5DCD03}">
      <dgm:prSet/>
      <dgm:spPr/>
      <dgm:t>
        <a:bodyPr/>
        <a:lstStyle/>
        <a:p>
          <a:endParaRPr lang="ru-RU"/>
        </a:p>
      </dgm:t>
    </dgm:pt>
    <dgm:pt modelId="{903BF27A-9EBB-4FCC-AC41-915A0B262575}" type="sibTrans" cxnId="{82CBC93B-58E1-467D-9582-DF7ABE5DCD03}">
      <dgm:prSet/>
      <dgm:spPr/>
      <dgm:t>
        <a:bodyPr/>
        <a:lstStyle/>
        <a:p>
          <a:endParaRPr lang="ru-RU"/>
        </a:p>
      </dgm:t>
    </dgm:pt>
    <dgm:pt modelId="{6F39AAA6-B433-4035-9665-EC75092F9F86}">
      <dgm:prSet phldrT="[Текст]"/>
      <dgm:spPr/>
      <dgm:t>
        <a:bodyPr/>
        <a:lstStyle/>
        <a:p>
          <a:r>
            <a:rPr lang="ru-RU" dirty="0" smtClean="0"/>
            <a:t>Слушание  отрывка из муз. сочинения  П.И. Чайковского «Времена года» </a:t>
          </a:r>
          <a:endParaRPr lang="ru-RU" dirty="0"/>
        </a:p>
      </dgm:t>
    </dgm:pt>
    <dgm:pt modelId="{94DBA662-2C58-4E72-A950-836C672D2AF1}" type="parTrans" cxnId="{018FD4E1-FC3C-471A-82AE-806DB7CD5861}">
      <dgm:prSet/>
      <dgm:spPr/>
      <dgm:t>
        <a:bodyPr/>
        <a:lstStyle/>
        <a:p>
          <a:endParaRPr lang="ru-RU"/>
        </a:p>
      </dgm:t>
    </dgm:pt>
    <dgm:pt modelId="{4FCDA6A0-CF10-4C43-9EAF-A98B04F8CD2B}" type="sibTrans" cxnId="{018FD4E1-FC3C-471A-82AE-806DB7CD5861}">
      <dgm:prSet/>
      <dgm:spPr/>
      <dgm:t>
        <a:bodyPr/>
        <a:lstStyle/>
        <a:p>
          <a:endParaRPr lang="ru-RU"/>
        </a:p>
      </dgm:t>
    </dgm:pt>
    <dgm:pt modelId="{E2E39B39-565D-4BA6-ADE1-F6D837AC2068}" type="pres">
      <dgm:prSet presAssocID="{51FE485D-861A-42CB-96D0-744EA96B5F0F}" presName="compositeShape" presStyleCnt="0">
        <dgm:presLayoutVars>
          <dgm:chMax val="7"/>
          <dgm:dir/>
          <dgm:resizeHandles val="exact"/>
        </dgm:presLayoutVars>
      </dgm:prSet>
      <dgm:spPr/>
    </dgm:pt>
    <dgm:pt modelId="{FDB13BD4-D006-493F-BA5D-5B464A86AD90}" type="pres">
      <dgm:prSet presAssocID="{51FE485D-861A-42CB-96D0-744EA96B5F0F}" presName="wedge1" presStyleLbl="node1" presStyleIdx="0" presStyleCnt="4"/>
      <dgm:spPr/>
      <dgm:t>
        <a:bodyPr/>
        <a:lstStyle/>
        <a:p>
          <a:endParaRPr lang="ru-RU"/>
        </a:p>
      </dgm:t>
    </dgm:pt>
    <dgm:pt modelId="{BB2CA5C9-4F08-4F23-B254-768DCAF7BD26}" type="pres">
      <dgm:prSet presAssocID="{51FE485D-861A-42CB-96D0-744EA96B5F0F}" presName="dummy1a" presStyleCnt="0"/>
      <dgm:spPr/>
    </dgm:pt>
    <dgm:pt modelId="{563D44A8-CFB9-4F59-A8A2-F400AC0A7A65}" type="pres">
      <dgm:prSet presAssocID="{51FE485D-861A-42CB-96D0-744EA96B5F0F}" presName="dummy1b" presStyleCnt="0"/>
      <dgm:spPr/>
    </dgm:pt>
    <dgm:pt modelId="{5E67723B-06E7-4F14-A7A9-C70B80BB8F4E}" type="pres">
      <dgm:prSet presAssocID="{51FE485D-861A-42CB-96D0-744EA96B5F0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615FE-B417-4DEB-929F-29FECECA1140}" type="pres">
      <dgm:prSet presAssocID="{51FE485D-861A-42CB-96D0-744EA96B5F0F}" presName="wedge2" presStyleLbl="node1" presStyleIdx="1" presStyleCnt="4"/>
      <dgm:spPr/>
      <dgm:t>
        <a:bodyPr/>
        <a:lstStyle/>
        <a:p>
          <a:endParaRPr lang="ru-RU"/>
        </a:p>
      </dgm:t>
    </dgm:pt>
    <dgm:pt modelId="{A6E0EF55-5696-4625-8C06-2175A49C3156}" type="pres">
      <dgm:prSet presAssocID="{51FE485D-861A-42CB-96D0-744EA96B5F0F}" presName="dummy2a" presStyleCnt="0"/>
      <dgm:spPr/>
    </dgm:pt>
    <dgm:pt modelId="{BF89E2D1-FA82-4DEF-847D-0E291FA87431}" type="pres">
      <dgm:prSet presAssocID="{51FE485D-861A-42CB-96D0-744EA96B5F0F}" presName="dummy2b" presStyleCnt="0"/>
      <dgm:spPr/>
    </dgm:pt>
    <dgm:pt modelId="{9D287381-EFB4-4CA4-B2B2-7955F4A2C464}" type="pres">
      <dgm:prSet presAssocID="{51FE485D-861A-42CB-96D0-744EA96B5F0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A56DF-AB4C-444A-9AF3-D205F8F251B3}" type="pres">
      <dgm:prSet presAssocID="{51FE485D-861A-42CB-96D0-744EA96B5F0F}" presName="wedge3" presStyleLbl="node1" presStyleIdx="2" presStyleCnt="4"/>
      <dgm:spPr/>
      <dgm:t>
        <a:bodyPr/>
        <a:lstStyle/>
        <a:p>
          <a:endParaRPr lang="ru-RU"/>
        </a:p>
      </dgm:t>
    </dgm:pt>
    <dgm:pt modelId="{A0D36CE5-FE47-4447-83E6-0F49AA867D90}" type="pres">
      <dgm:prSet presAssocID="{51FE485D-861A-42CB-96D0-744EA96B5F0F}" presName="dummy3a" presStyleCnt="0"/>
      <dgm:spPr/>
    </dgm:pt>
    <dgm:pt modelId="{06E18372-D19F-4A0A-A19E-2EA9FDED109C}" type="pres">
      <dgm:prSet presAssocID="{51FE485D-861A-42CB-96D0-744EA96B5F0F}" presName="dummy3b" presStyleCnt="0"/>
      <dgm:spPr/>
    </dgm:pt>
    <dgm:pt modelId="{7695634E-8407-45BE-BFF7-9CFE251DC148}" type="pres">
      <dgm:prSet presAssocID="{51FE485D-861A-42CB-96D0-744EA96B5F0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7CC23-CA04-461A-9CC3-69745EB3C6A6}" type="pres">
      <dgm:prSet presAssocID="{51FE485D-861A-42CB-96D0-744EA96B5F0F}" presName="wedge4" presStyleLbl="node1" presStyleIdx="3" presStyleCnt="4" custScaleX="105132" custScaleY="97365"/>
      <dgm:spPr/>
      <dgm:t>
        <a:bodyPr/>
        <a:lstStyle/>
        <a:p>
          <a:endParaRPr lang="ru-RU"/>
        </a:p>
      </dgm:t>
    </dgm:pt>
    <dgm:pt modelId="{E678A74D-D3E0-43F4-A4CD-4AFDE392AB7E}" type="pres">
      <dgm:prSet presAssocID="{51FE485D-861A-42CB-96D0-744EA96B5F0F}" presName="dummy4a" presStyleCnt="0"/>
      <dgm:spPr/>
    </dgm:pt>
    <dgm:pt modelId="{EE7277FD-19F9-47E9-BEEB-EC18A0383F17}" type="pres">
      <dgm:prSet presAssocID="{51FE485D-861A-42CB-96D0-744EA96B5F0F}" presName="dummy4b" presStyleCnt="0"/>
      <dgm:spPr/>
    </dgm:pt>
    <dgm:pt modelId="{35CF2E10-F721-4014-B7C7-9A9A1603C8CE}" type="pres">
      <dgm:prSet presAssocID="{51FE485D-861A-42CB-96D0-744EA96B5F0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582AB-F464-48E7-B80A-13EBEC0728C6}" type="pres">
      <dgm:prSet presAssocID="{903BF27A-9EBB-4FCC-AC41-915A0B262575}" presName="arrowWedge1" presStyleLbl="fgSibTrans2D1" presStyleIdx="0" presStyleCnt="4"/>
      <dgm:spPr/>
    </dgm:pt>
    <dgm:pt modelId="{48F366E7-E869-4088-B1FF-BCD10973040D}" type="pres">
      <dgm:prSet presAssocID="{4FCDA6A0-CF10-4C43-9EAF-A98B04F8CD2B}" presName="arrowWedge2" presStyleLbl="fgSibTrans2D1" presStyleIdx="1" presStyleCnt="4"/>
      <dgm:spPr/>
    </dgm:pt>
    <dgm:pt modelId="{C942FBFD-CBD1-45CB-8795-A2FE1039EFC2}" type="pres">
      <dgm:prSet presAssocID="{87137094-B1B9-4050-86B1-F11A4D57DD9F}" presName="arrowWedge3" presStyleLbl="fgSibTrans2D1" presStyleIdx="2" presStyleCnt="4"/>
      <dgm:spPr/>
    </dgm:pt>
    <dgm:pt modelId="{C71CBFF0-F5B9-4A2B-9B5C-161FA33FDAF9}" type="pres">
      <dgm:prSet presAssocID="{4DB30CF8-03A8-4C5B-8ED9-E17B075E9BC5}" presName="arrowWedge4" presStyleLbl="fgSibTrans2D1" presStyleIdx="3" presStyleCnt="4"/>
      <dgm:spPr/>
    </dgm:pt>
  </dgm:ptLst>
  <dgm:cxnLst>
    <dgm:cxn modelId="{7B36E5ED-234B-43C5-9871-413BF0E1C8E5}" type="presOf" srcId="{45B00E62-B518-4B0E-8B7F-F52B12E88225}" destId="{9B4A56DF-AB4C-444A-9AF3-D205F8F251B3}" srcOrd="0" destOrd="0" presId="urn:microsoft.com/office/officeart/2005/8/layout/cycle8"/>
    <dgm:cxn modelId="{3720DE46-5E1B-43CD-BE8F-F9CA4203A9B3}" type="presOf" srcId="{0DA2127A-F0A2-4685-9AE8-0AE01BD30C62}" destId="{FDB13BD4-D006-493F-BA5D-5B464A86AD90}" srcOrd="0" destOrd="0" presId="urn:microsoft.com/office/officeart/2005/8/layout/cycle8"/>
    <dgm:cxn modelId="{1A5863C2-2730-4D1D-A518-4857A1474884}" type="presOf" srcId="{45B00E62-B518-4B0E-8B7F-F52B12E88225}" destId="{7695634E-8407-45BE-BFF7-9CFE251DC148}" srcOrd="1" destOrd="0" presId="urn:microsoft.com/office/officeart/2005/8/layout/cycle8"/>
    <dgm:cxn modelId="{522BE7E2-C550-40D4-920B-FF94A828E353}" type="presOf" srcId="{51FE485D-861A-42CB-96D0-744EA96B5F0F}" destId="{E2E39B39-565D-4BA6-ADE1-F6D837AC2068}" srcOrd="0" destOrd="0" presId="urn:microsoft.com/office/officeart/2005/8/layout/cycle8"/>
    <dgm:cxn modelId="{018FD4E1-FC3C-471A-82AE-806DB7CD5861}" srcId="{51FE485D-861A-42CB-96D0-744EA96B5F0F}" destId="{6F39AAA6-B433-4035-9665-EC75092F9F86}" srcOrd="1" destOrd="0" parTransId="{94DBA662-2C58-4E72-A950-836C672D2AF1}" sibTransId="{4FCDA6A0-CF10-4C43-9EAF-A98B04F8CD2B}"/>
    <dgm:cxn modelId="{90AD84E5-A30B-413A-A264-817305D4D0A7}" type="presOf" srcId="{6F39AAA6-B433-4035-9665-EC75092F9F86}" destId="{6FD615FE-B417-4DEB-929F-29FECECA1140}" srcOrd="0" destOrd="0" presId="urn:microsoft.com/office/officeart/2005/8/layout/cycle8"/>
    <dgm:cxn modelId="{31E8D6AD-1DB5-48DC-B6AC-1555F651A62E}" srcId="{51FE485D-861A-42CB-96D0-744EA96B5F0F}" destId="{45B00E62-B518-4B0E-8B7F-F52B12E88225}" srcOrd="2" destOrd="0" parTransId="{AA341329-FD5A-420E-9174-658C48E73F24}" sibTransId="{87137094-B1B9-4050-86B1-F11A4D57DD9F}"/>
    <dgm:cxn modelId="{E2437E36-4A62-4F9D-A727-68AA2B9A106D}" srcId="{51FE485D-861A-42CB-96D0-744EA96B5F0F}" destId="{ADA99AED-509F-49BF-8252-346BA08FB49B}" srcOrd="3" destOrd="0" parTransId="{BBCB0A51-CD67-48C8-8BDE-4341D1ABE7C0}" sibTransId="{4DB30CF8-03A8-4C5B-8ED9-E17B075E9BC5}"/>
    <dgm:cxn modelId="{4238EDC9-79C5-4B45-824B-9BF9D30FF4DE}" type="presOf" srcId="{6F39AAA6-B433-4035-9665-EC75092F9F86}" destId="{9D287381-EFB4-4CA4-B2B2-7955F4A2C464}" srcOrd="1" destOrd="0" presId="urn:microsoft.com/office/officeart/2005/8/layout/cycle8"/>
    <dgm:cxn modelId="{809AF311-410D-46AA-8ACB-4E87E532C708}" type="presOf" srcId="{0DA2127A-F0A2-4685-9AE8-0AE01BD30C62}" destId="{5E67723B-06E7-4F14-A7A9-C70B80BB8F4E}" srcOrd="1" destOrd="0" presId="urn:microsoft.com/office/officeart/2005/8/layout/cycle8"/>
    <dgm:cxn modelId="{82CBC93B-58E1-467D-9582-DF7ABE5DCD03}" srcId="{51FE485D-861A-42CB-96D0-744EA96B5F0F}" destId="{0DA2127A-F0A2-4685-9AE8-0AE01BD30C62}" srcOrd="0" destOrd="0" parTransId="{73167404-71E0-4881-A739-9FE27E7E6D4A}" sibTransId="{903BF27A-9EBB-4FCC-AC41-915A0B262575}"/>
    <dgm:cxn modelId="{E72B9194-7209-4DFA-91C2-41936BFEC93B}" type="presOf" srcId="{ADA99AED-509F-49BF-8252-346BA08FB49B}" destId="{A607CC23-CA04-461A-9CC3-69745EB3C6A6}" srcOrd="0" destOrd="0" presId="urn:microsoft.com/office/officeart/2005/8/layout/cycle8"/>
    <dgm:cxn modelId="{1BB9D365-9D8E-4D14-9C79-45428744F9E7}" type="presOf" srcId="{ADA99AED-509F-49BF-8252-346BA08FB49B}" destId="{35CF2E10-F721-4014-B7C7-9A9A1603C8CE}" srcOrd="1" destOrd="0" presId="urn:microsoft.com/office/officeart/2005/8/layout/cycle8"/>
    <dgm:cxn modelId="{CC8F7783-328B-4FBD-B1DD-CA1A206D8F23}" type="presParOf" srcId="{E2E39B39-565D-4BA6-ADE1-F6D837AC2068}" destId="{FDB13BD4-D006-493F-BA5D-5B464A86AD90}" srcOrd="0" destOrd="0" presId="urn:microsoft.com/office/officeart/2005/8/layout/cycle8"/>
    <dgm:cxn modelId="{2F363564-75D4-499A-8101-0EE1532FF0D1}" type="presParOf" srcId="{E2E39B39-565D-4BA6-ADE1-F6D837AC2068}" destId="{BB2CA5C9-4F08-4F23-B254-768DCAF7BD26}" srcOrd="1" destOrd="0" presId="urn:microsoft.com/office/officeart/2005/8/layout/cycle8"/>
    <dgm:cxn modelId="{76E71F56-0A7A-4C69-BB9E-6D6C49809A2C}" type="presParOf" srcId="{E2E39B39-565D-4BA6-ADE1-F6D837AC2068}" destId="{563D44A8-CFB9-4F59-A8A2-F400AC0A7A65}" srcOrd="2" destOrd="0" presId="urn:microsoft.com/office/officeart/2005/8/layout/cycle8"/>
    <dgm:cxn modelId="{9FA41188-47D6-40CA-8706-FD9D9EA94B8C}" type="presParOf" srcId="{E2E39B39-565D-4BA6-ADE1-F6D837AC2068}" destId="{5E67723B-06E7-4F14-A7A9-C70B80BB8F4E}" srcOrd="3" destOrd="0" presId="urn:microsoft.com/office/officeart/2005/8/layout/cycle8"/>
    <dgm:cxn modelId="{D523CD2E-DFCE-4AEB-996A-699DB4BF66BE}" type="presParOf" srcId="{E2E39B39-565D-4BA6-ADE1-F6D837AC2068}" destId="{6FD615FE-B417-4DEB-929F-29FECECA1140}" srcOrd="4" destOrd="0" presId="urn:microsoft.com/office/officeart/2005/8/layout/cycle8"/>
    <dgm:cxn modelId="{E3029AB5-D985-4137-9F4C-CF0F2F1818B8}" type="presParOf" srcId="{E2E39B39-565D-4BA6-ADE1-F6D837AC2068}" destId="{A6E0EF55-5696-4625-8C06-2175A49C3156}" srcOrd="5" destOrd="0" presId="urn:microsoft.com/office/officeart/2005/8/layout/cycle8"/>
    <dgm:cxn modelId="{F0BC273B-6A77-4962-AF12-4B148C27F059}" type="presParOf" srcId="{E2E39B39-565D-4BA6-ADE1-F6D837AC2068}" destId="{BF89E2D1-FA82-4DEF-847D-0E291FA87431}" srcOrd="6" destOrd="0" presId="urn:microsoft.com/office/officeart/2005/8/layout/cycle8"/>
    <dgm:cxn modelId="{D9E138F2-FC8E-4262-B4D8-98553DC29856}" type="presParOf" srcId="{E2E39B39-565D-4BA6-ADE1-F6D837AC2068}" destId="{9D287381-EFB4-4CA4-B2B2-7955F4A2C464}" srcOrd="7" destOrd="0" presId="urn:microsoft.com/office/officeart/2005/8/layout/cycle8"/>
    <dgm:cxn modelId="{322D0E68-7ABC-4B43-A0E5-9607EE0D362F}" type="presParOf" srcId="{E2E39B39-565D-4BA6-ADE1-F6D837AC2068}" destId="{9B4A56DF-AB4C-444A-9AF3-D205F8F251B3}" srcOrd="8" destOrd="0" presId="urn:microsoft.com/office/officeart/2005/8/layout/cycle8"/>
    <dgm:cxn modelId="{2AE1EEB7-B4CF-4CA9-A93A-99DD038E2B01}" type="presParOf" srcId="{E2E39B39-565D-4BA6-ADE1-F6D837AC2068}" destId="{A0D36CE5-FE47-4447-83E6-0F49AA867D90}" srcOrd="9" destOrd="0" presId="urn:microsoft.com/office/officeart/2005/8/layout/cycle8"/>
    <dgm:cxn modelId="{4FAC8364-036D-4259-A772-8F092B5B2F25}" type="presParOf" srcId="{E2E39B39-565D-4BA6-ADE1-F6D837AC2068}" destId="{06E18372-D19F-4A0A-A19E-2EA9FDED109C}" srcOrd="10" destOrd="0" presId="urn:microsoft.com/office/officeart/2005/8/layout/cycle8"/>
    <dgm:cxn modelId="{4AE09ED0-6426-407D-8DE4-E816A81A325B}" type="presParOf" srcId="{E2E39B39-565D-4BA6-ADE1-F6D837AC2068}" destId="{7695634E-8407-45BE-BFF7-9CFE251DC148}" srcOrd="11" destOrd="0" presId="urn:microsoft.com/office/officeart/2005/8/layout/cycle8"/>
    <dgm:cxn modelId="{7FA5EB11-BCFD-416D-A3FF-F3BF8898A534}" type="presParOf" srcId="{E2E39B39-565D-4BA6-ADE1-F6D837AC2068}" destId="{A607CC23-CA04-461A-9CC3-69745EB3C6A6}" srcOrd="12" destOrd="0" presId="urn:microsoft.com/office/officeart/2005/8/layout/cycle8"/>
    <dgm:cxn modelId="{6D35128A-C1CC-4D18-ADB1-8E95C29072C2}" type="presParOf" srcId="{E2E39B39-565D-4BA6-ADE1-F6D837AC2068}" destId="{E678A74D-D3E0-43F4-A4CD-4AFDE392AB7E}" srcOrd="13" destOrd="0" presId="urn:microsoft.com/office/officeart/2005/8/layout/cycle8"/>
    <dgm:cxn modelId="{08438C0B-15EB-47D7-AA21-8E4F2D2C11F6}" type="presParOf" srcId="{E2E39B39-565D-4BA6-ADE1-F6D837AC2068}" destId="{EE7277FD-19F9-47E9-BEEB-EC18A0383F17}" srcOrd="14" destOrd="0" presId="urn:microsoft.com/office/officeart/2005/8/layout/cycle8"/>
    <dgm:cxn modelId="{8FB12990-1B25-4BAA-8562-4B5CB5896449}" type="presParOf" srcId="{E2E39B39-565D-4BA6-ADE1-F6D837AC2068}" destId="{35CF2E10-F721-4014-B7C7-9A9A1603C8CE}" srcOrd="15" destOrd="0" presId="urn:microsoft.com/office/officeart/2005/8/layout/cycle8"/>
    <dgm:cxn modelId="{65387B5E-1996-46E5-8819-13248672EDA0}" type="presParOf" srcId="{E2E39B39-565D-4BA6-ADE1-F6D837AC2068}" destId="{050582AB-F464-48E7-B80A-13EBEC0728C6}" srcOrd="16" destOrd="0" presId="urn:microsoft.com/office/officeart/2005/8/layout/cycle8"/>
    <dgm:cxn modelId="{751A9597-E97E-425C-A31D-21F6BAC6E697}" type="presParOf" srcId="{E2E39B39-565D-4BA6-ADE1-F6D837AC2068}" destId="{48F366E7-E869-4088-B1FF-BCD10973040D}" srcOrd="17" destOrd="0" presId="urn:microsoft.com/office/officeart/2005/8/layout/cycle8"/>
    <dgm:cxn modelId="{4B57AFE0-2F3C-4E36-9EFB-D085E138EC94}" type="presParOf" srcId="{E2E39B39-565D-4BA6-ADE1-F6D837AC2068}" destId="{C942FBFD-CBD1-45CB-8795-A2FE1039EFC2}" srcOrd="18" destOrd="0" presId="urn:microsoft.com/office/officeart/2005/8/layout/cycle8"/>
    <dgm:cxn modelId="{DD6F3E34-A6AC-482E-9B49-7F12981E0FED}" type="presParOf" srcId="{E2E39B39-565D-4BA6-ADE1-F6D837AC2068}" destId="{C71CBFF0-F5B9-4A2B-9B5C-161FA33FDAF9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9EE7C89-EAAA-494B-9CAB-0C822D48EE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9CEC91-DF78-4470-949F-E02C478370CB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          Труд</a:t>
          </a:r>
          <a:endParaRPr lang="ru-RU" sz="2000" dirty="0">
            <a:solidFill>
              <a:schemeClr val="tx1"/>
            </a:solidFill>
          </a:endParaRPr>
        </a:p>
      </dgm:t>
    </dgm:pt>
    <dgm:pt modelId="{1694C9C4-FA99-45D1-852F-ADFE7390F7D3}" type="parTrans" cxnId="{045571C7-786E-4ABF-8526-544EE0DF3012}">
      <dgm:prSet/>
      <dgm:spPr/>
      <dgm:t>
        <a:bodyPr/>
        <a:lstStyle/>
        <a:p>
          <a:endParaRPr lang="ru-RU"/>
        </a:p>
      </dgm:t>
    </dgm:pt>
    <dgm:pt modelId="{B55BD229-DB64-42DB-A6E9-57C05ACFF698}" type="sibTrans" cxnId="{045571C7-786E-4ABF-8526-544EE0DF3012}">
      <dgm:prSet/>
      <dgm:spPr/>
      <dgm:t>
        <a:bodyPr/>
        <a:lstStyle/>
        <a:p>
          <a:endParaRPr lang="ru-RU"/>
        </a:p>
      </dgm:t>
    </dgm:pt>
    <dgm:pt modelId="{43898521-32C6-428D-BF11-670744FA1741}">
      <dgm:prSet phldrT="[Текст]"/>
      <dgm:spPr/>
      <dgm:t>
        <a:bodyPr/>
        <a:lstStyle/>
        <a:p>
          <a:r>
            <a:rPr lang="ru-RU" smtClean="0"/>
            <a:t>Совместное изготовление атрибутов для сюжетно-ролевой игры «Телерепортаж о птицах»                                                                                                                                               </a:t>
          </a:r>
          <a:endParaRPr lang="ru-RU" dirty="0"/>
        </a:p>
      </dgm:t>
    </dgm:pt>
    <dgm:pt modelId="{9B571079-2980-4814-AE34-2F360732F595}" type="parTrans" cxnId="{CE39C884-B08E-41C6-839E-6F68D7772FF9}">
      <dgm:prSet/>
      <dgm:spPr/>
      <dgm:t>
        <a:bodyPr/>
        <a:lstStyle/>
        <a:p>
          <a:endParaRPr lang="ru-RU"/>
        </a:p>
      </dgm:t>
    </dgm:pt>
    <dgm:pt modelId="{AB302BB8-831E-4BD1-8356-903FC4C648DF}" type="sibTrans" cxnId="{CE39C884-B08E-41C6-839E-6F68D7772FF9}">
      <dgm:prSet/>
      <dgm:spPr/>
      <dgm:t>
        <a:bodyPr/>
        <a:lstStyle/>
        <a:p>
          <a:endParaRPr lang="ru-RU"/>
        </a:p>
      </dgm:t>
    </dgm:pt>
    <dgm:pt modelId="{A6F294CC-8BC0-4AF1-BF72-C88CD85A1B55}" type="pres">
      <dgm:prSet presAssocID="{C9EE7C89-EAAA-494B-9CAB-0C822D48EE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CBF37D-D315-453D-A506-C5B5E000E282}" type="pres">
      <dgm:prSet presAssocID="{589CEC91-DF78-4470-949F-E02C478370CB}" presName="parentText" presStyleLbl="node1" presStyleIdx="0" presStyleCnt="2" custScaleX="43301" custScaleY="81265" custLinFactNeighborX="-793" custLinFactNeighborY="-30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138FE-6467-4743-8E77-F47D62A60EDF}" type="pres">
      <dgm:prSet presAssocID="{B55BD229-DB64-42DB-A6E9-57C05ACFF698}" presName="spacer" presStyleCnt="0"/>
      <dgm:spPr/>
    </dgm:pt>
    <dgm:pt modelId="{3ED9D3BB-93ED-4AB8-8197-014644D91DA7}" type="pres">
      <dgm:prSet presAssocID="{43898521-32C6-428D-BF11-670744FA174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5F077B-9249-41AD-915B-9EA6EEBFFD69}" type="presOf" srcId="{589CEC91-DF78-4470-949F-E02C478370CB}" destId="{9DCBF37D-D315-453D-A506-C5B5E000E282}" srcOrd="0" destOrd="0" presId="urn:microsoft.com/office/officeart/2005/8/layout/vList2"/>
    <dgm:cxn modelId="{1B771EE1-39C5-43A6-A8FC-5A21F943DB92}" type="presOf" srcId="{43898521-32C6-428D-BF11-670744FA1741}" destId="{3ED9D3BB-93ED-4AB8-8197-014644D91DA7}" srcOrd="0" destOrd="0" presId="urn:microsoft.com/office/officeart/2005/8/layout/vList2"/>
    <dgm:cxn modelId="{76436597-2BDC-487D-AB11-09291F0DAABC}" type="presOf" srcId="{C9EE7C89-EAAA-494B-9CAB-0C822D48EE6D}" destId="{A6F294CC-8BC0-4AF1-BF72-C88CD85A1B55}" srcOrd="0" destOrd="0" presId="urn:microsoft.com/office/officeart/2005/8/layout/vList2"/>
    <dgm:cxn modelId="{045571C7-786E-4ABF-8526-544EE0DF3012}" srcId="{C9EE7C89-EAAA-494B-9CAB-0C822D48EE6D}" destId="{589CEC91-DF78-4470-949F-E02C478370CB}" srcOrd="0" destOrd="0" parTransId="{1694C9C4-FA99-45D1-852F-ADFE7390F7D3}" sibTransId="{B55BD229-DB64-42DB-A6E9-57C05ACFF698}"/>
    <dgm:cxn modelId="{CE39C884-B08E-41C6-839E-6F68D7772FF9}" srcId="{C9EE7C89-EAAA-494B-9CAB-0C822D48EE6D}" destId="{43898521-32C6-428D-BF11-670744FA1741}" srcOrd="1" destOrd="0" parTransId="{9B571079-2980-4814-AE34-2F360732F595}" sibTransId="{AB302BB8-831E-4BD1-8356-903FC4C648DF}"/>
    <dgm:cxn modelId="{A8EEB759-A227-4E8E-9F11-E14B32C05B7A}" type="presParOf" srcId="{A6F294CC-8BC0-4AF1-BF72-C88CD85A1B55}" destId="{9DCBF37D-D315-453D-A506-C5B5E000E282}" srcOrd="0" destOrd="0" presId="urn:microsoft.com/office/officeart/2005/8/layout/vList2"/>
    <dgm:cxn modelId="{656ACA42-43F1-4917-A7E6-39B10FF0A594}" type="presParOf" srcId="{A6F294CC-8BC0-4AF1-BF72-C88CD85A1B55}" destId="{DB4138FE-6467-4743-8E77-F47D62A60EDF}" srcOrd="1" destOrd="0" presId="urn:microsoft.com/office/officeart/2005/8/layout/vList2"/>
    <dgm:cxn modelId="{CF06D945-BE0E-4429-AFA9-526E1F692D7E}" type="presParOf" srcId="{A6F294CC-8BC0-4AF1-BF72-C88CD85A1B55}" destId="{3ED9D3BB-93ED-4AB8-8197-014644D91DA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D5C260-74C4-4FC4-9AB1-3C884EAA9077}" type="doc">
      <dgm:prSet loTypeId="urn:microsoft.com/office/officeart/2005/8/layout/matrix1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0D54A7-B113-41BC-9314-2AEF9FE985AF}">
      <dgm:prSet phldrT="[Текст]"/>
      <dgm:spPr/>
      <dgm:t>
        <a:bodyPr/>
        <a:lstStyle/>
        <a:p>
          <a:r>
            <a:rPr lang="ru-RU" dirty="0" smtClean="0"/>
            <a:t>Физическая</a:t>
          </a:r>
        </a:p>
        <a:p>
          <a:r>
            <a:rPr lang="ru-RU" dirty="0" smtClean="0"/>
            <a:t>культура</a:t>
          </a:r>
          <a:endParaRPr lang="ru-RU" dirty="0"/>
        </a:p>
      </dgm:t>
    </dgm:pt>
    <dgm:pt modelId="{E1C2D390-CDB0-4503-9A6A-E5613B6D16B3}" type="parTrans" cxnId="{E72CE43B-54D0-43F8-851C-802A64DE70AC}">
      <dgm:prSet/>
      <dgm:spPr/>
      <dgm:t>
        <a:bodyPr/>
        <a:lstStyle/>
        <a:p>
          <a:endParaRPr lang="ru-RU"/>
        </a:p>
      </dgm:t>
    </dgm:pt>
    <dgm:pt modelId="{CABE9730-2B81-4438-801E-8FA760E76325}" type="sibTrans" cxnId="{E72CE43B-54D0-43F8-851C-802A64DE70AC}">
      <dgm:prSet/>
      <dgm:spPr/>
      <dgm:t>
        <a:bodyPr/>
        <a:lstStyle/>
        <a:p>
          <a:endParaRPr lang="ru-RU"/>
        </a:p>
      </dgm:t>
    </dgm:pt>
    <dgm:pt modelId="{5CF7625B-BD5E-4ADC-853D-AF7BED6072F7}">
      <dgm:prSet phldrT="[Текст]"/>
      <dgm:spPr/>
      <dgm:t>
        <a:bodyPr/>
        <a:lstStyle/>
        <a:p>
          <a:r>
            <a:rPr lang="ru-RU" dirty="0" smtClean="0"/>
            <a:t>Подвижные игры  «Воробышки и автомобиль», «Перелёт птиц», «Совушка», </a:t>
          </a:r>
        </a:p>
        <a:p>
          <a:r>
            <a:rPr lang="ru-RU" dirty="0" smtClean="0"/>
            <a:t>«Коршун и наседка</a:t>
          </a:r>
          <a:endParaRPr lang="ru-RU" dirty="0"/>
        </a:p>
      </dgm:t>
    </dgm:pt>
    <dgm:pt modelId="{D1EB38A9-2DDF-4CCC-A0DD-39DF6E12712E}" type="parTrans" cxnId="{38B6F696-8D2C-48B8-A6A5-705332B96C80}">
      <dgm:prSet/>
      <dgm:spPr/>
      <dgm:t>
        <a:bodyPr/>
        <a:lstStyle/>
        <a:p>
          <a:endParaRPr lang="ru-RU"/>
        </a:p>
      </dgm:t>
    </dgm:pt>
    <dgm:pt modelId="{B8BF9E85-5CD0-4F44-9EB9-3450E8619EC9}" type="sibTrans" cxnId="{38B6F696-8D2C-48B8-A6A5-705332B96C80}">
      <dgm:prSet/>
      <dgm:spPr/>
      <dgm:t>
        <a:bodyPr/>
        <a:lstStyle/>
        <a:p>
          <a:endParaRPr lang="ru-RU"/>
        </a:p>
      </dgm:t>
    </dgm:pt>
    <dgm:pt modelId="{EBBC021C-2721-4837-AB0E-28BE2BCE8192}">
      <dgm:prSet phldrT="[Текст]"/>
      <dgm:spPr/>
      <dgm:t>
        <a:bodyPr/>
        <a:lstStyle/>
        <a:p>
          <a:r>
            <a:rPr lang="ru-RU" dirty="0" smtClean="0"/>
            <a:t>  Пластические этюды «Имитация движений птиц» </a:t>
          </a:r>
          <a:endParaRPr lang="ru-RU" dirty="0"/>
        </a:p>
      </dgm:t>
    </dgm:pt>
    <dgm:pt modelId="{1C1CD5DC-A7D0-4D6E-AA64-16E5E87EEA62}" type="parTrans" cxnId="{86DC9CF2-EAEE-49D4-9CD3-2621A684E23B}">
      <dgm:prSet/>
      <dgm:spPr/>
      <dgm:t>
        <a:bodyPr/>
        <a:lstStyle/>
        <a:p>
          <a:endParaRPr lang="ru-RU"/>
        </a:p>
      </dgm:t>
    </dgm:pt>
    <dgm:pt modelId="{21C047B1-5ACD-4A37-A0F8-7BFCBEAD5BAD}" type="sibTrans" cxnId="{86DC9CF2-EAEE-49D4-9CD3-2621A684E23B}">
      <dgm:prSet/>
      <dgm:spPr/>
      <dgm:t>
        <a:bodyPr/>
        <a:lstStyle/>
        <a:p>
          <a:endParaRPr lang="ru-RU"/>
        </a:p>
      </dgm:t>
    </dgm:pt>
    <dgm:pt modelId="{B2C0C4F9-CAC9-4F44-975F-C9B5F9935B69}">
      <dgm:prSet phldrT="[Текст]"/>
      <dgm:spPr/>
      <dgm:t>
        <a:bodyPr/>
        <a:lstStyle/>
        <a:p>
          <a:r>
            <a:rPr lang="ru-RU" dirty="0" smtClean="0"/>
            <a:t>Комплекс утренней  гимнастики «Птицы» </a:t>
          </a:r>
          <a:endParaRPr lang="ru-RU" dirty="0"/>
        </a:p>
      </dgm:t>
    </dgm:pt>
    <dgm:pt modelId="{B8544AE6-D313-4950-BF0B-C2EA97C9A9FA}" type="parTrans" cxnId="{EF387CFD-4799-4F78-83F5-F5212F3D517A}">
      <dgm:prSet/>
      <dgm:spPr/>
      <dgm:t>
        <a:bodyPr/>
        <a:lstStyle/>
        <a:p>
          <a:endParaRPr lang="ru-RU"/>
        </a:p>
      </dgm:t>
    </dgm:pt>
    <dgm:pt modelId="{5DD5A160-8281-4C7E-96B1-EE38A2C199E4}" type="sibTrans" cxnId="{EF387CFD-4799-4F78-83F5-F5212F3D517A}">
      <dgm:prSet/>
      <dgm:spPr/>
      <dgm:t>
        <a:bodyPr/>
        <a:lstStyle/>
        <a:p>
          <a:endParaRPr lang="ru-RU"/>
        </a:p>
      </dgm:t>
    </dgm:pt>
    <dgm:pt modelId="{20775E98-1C66-421F-AE2E-7630296609E2}">
      <dgm:prSet/>
      <dgm:spPr/>
      <dgm:t>
        <a:bodyPr/>
        <a:lstStyle/>
        <a:p>
          <a:r>
            <a:rPr lang="ru-RU" dirty="0" err="1" smtClean="0"/>
            <a:t>Физминутка</a:t>
          </a:r>
          <a:r>
            <a:rPr lang="ru-RU" dirty="0" smtClean="0"/>
            <a:t>  «Птички в гнёздышке сидят» </a:t>
          </a:r>
          <a:endParaRPr lang="ru-RU" dirty="0"/>
        </a:p>
      </dgm:t>
    </dgm:pt>
    <dgm:pt modelId="{4D07787A-091B-4DD7-8D1F-F8C9FEE3FA44}" type="parTrans" cxnId="{DC4995FD-A5F9-48A7-8C57-5932683C2CEC}">
      <dgm:prSet/>
      <dgm:spPr/>
      <dgm:t>
        <a:bodyPr/>
        <a:lstStyle/>
        <a:p>
          <a:endParaRPr lang="ru-RU"/>
        </a:p>
      </dgm:t>
    </dgm:pt>
    <dgm:pt modelId="{A3E8BC8A-7864-472B-89CE-14B2D8D8E0BE}" type="sibTrans" cxnId="{DC4995FD-A5F9-48A7-8C57-5932683C2CEC}">
      <dgm:prSet/>
      <dgm:spPr/>
      <dgm:t>
        <a:bodyPr/>
        <a:lstStyle/>
        <a:p>
          <a:endParaRPr lang="ru-RU"/>
        </a:p>
      </dgm:t>
    </dgm:pt>
    <dgm:pt modelId="{CE1418DC-E340-4B7C-AB96-B83232AB8419}" type="pres">
      <dgm:prSet presAssocID="{40D5C260-74C4-4FC4-9AB1-3C884EAA907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0F7227-D34C-49D2-9AF1-E39DECEFD664}" type="pres">
      <dgm:prSet presAssocID="{40D5C260-74C4-4FC4-9AB1-3C884EAA9077}" presName="matrix" presStyleCnt="0"/>
      <dgm:spPr/>
    </dgm:pt>
    <dgm:pt modelId="{CC821B7A-319D-49F5-AA05-D7A25227E53B}" type="pres">
      <dgm:prSet presAssocID="{40D5C260-74C4-4FC4-9AB1-3C884EAA9077}" presName="tile1" presStyleLbl="node1" presStyleIdx="0" presStyleCnt="4" custLinFactNeighborX="-28350" custLinFactNeighborY="-35437"/>
      <dgm:spPr/>
      <dgm:t>
        <a:bodyPr/>
        <a:lstStyle/>
        <a:p>
          <a:endParaRPr lang="ru-RU"/>
        </a:p>
      </dgm:t>
    </dgm:pt>
    <dgm:pt modelId="{D68EC7E1-4C9B-477B-B0FE-F6199A0971AC}" type="pres">
      <dgm:prSet presAssocID="{40D5C260-74C4-4FC4-9AB1-3C884EAA907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1C5BA-E082-4326-AAD6-5A4EE1EB65A0}" type="pres">
      <dgm:prSet presAssocID="{40D5C260-74C4-4FC4-9AB1-3C884EAA9077}" presName="tile2" presStyleLbl="node1" presStyleIdx="1" presStyleCnt="4" custLinFactNeighborX="15761" custLinFactNeighborY="-35437"/>
      <dgm:spPr/>
      <dgm:t>
        <a:bodyPr/>
        <a:lstStyle/>
        <a:p>
          <a:endParaRPr lang="ru-RU"/>
        </a:p>
      </dgm:t>
    </dgm:pt>
    <dgm:pt modelId="{BF3ED073-9B14-43F2-97AA-9A6F3C283076}" type="pres">
      <dgm:prSet presAssocID="{40D5C260-74C4-4FC4-9AB1-3C884EAA907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8AF70-1631-4164-88DB-ADA41164B357}" type="pres">
      <dgm:prSet presAssocID="{40D5C260-74C4-4FC4-9AB1-3C884EAA9077}" presName="tile3" presStyleLbl="node1" presStyleIdx="2" presStyleCnt="4"/>
      <dgm:spPr/>
      <dgm:t>
        <a:bodyPr/>
        <a:lstStyle/>
        <a:p>
          <a:endParaRPr lang="ru-RU"/>
        </a:p>
      </dgm:t>
    </dgm:pt>
    <dgm:pt modelId="{D45F7ED2-0C3B-4479-BAA9-9123CA483EA9}" type="pres">
      <dgm:prSet presAssocID="{40D5C260-74C4-4FC4-9AB1-3C884EAA907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DB04E-13CD-47F6-BE84-D4A2FDF5EDB4}" type="pres">
      <dgm:prSet presAssocID="{40D5C260-74C4-4FC4-9AB1-3C884EAA9077}" presName="tile4" presStyleLbl="node1" presStyleIdx="3" presStyleCnt="4"/>
      <dgm:spPr/>
      <dgm:t>
        <a:bodyPr/>
        <a:lstStyle/>
        <a:p>
          <a:endParaRPr lang="ru-RU"/>
        </a:p>
      </dgm:t>
    </dgm:pt>
    <dgm:pt modelId="{4E4D810D-F0A8-44D0-971D-FA13A455AA59}" type="pres">
      <dgm:prSet presAssocID="{40D5C260-74C4-4FC4-9AB1-3C884EAA907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42CD1-3B2C-420C-8C0A-FBF2D872A737}" type="pres">
      <dgm:prSet presAssocID="{40D5C260-74C4-4FC4-9AB1-3C884EAA9077}" presName="centerTile" presStyleLbl="fgShp" presStyleIdx="0" presStyleCnt="1" custLinFactNeighborX="-2481" custLinFactNeighborY="592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E31A642-50FE-4204-A3EE-51B51F070220}" type="presOf" srcId="{B2C0C4F9-CAC9-4F44-975F-C9B5F9935B69}" destId="{D9FDB04E-13CD-47F6-BE84-D4A2FDF5EDB4}" srcOrd="0" destOrd="0" presId="urn:microsoft.com/office/officeart/2005/8/layout/matrix1"/>
    <dgm:cxn modelId="{B625683F-05B0-4903-937A-85AC2CBC9DA2}" type="presOf" srcId="{EBBC021C-2721-4837-AB0E-28BE2BCE8192}" destId="{4C08AF70-1631-4164-88DB-ADA41164B357}" srcOrd="0" destOrd="0" presId="urn:microsoft.com/office/officeart/2005/8/layout/matrix1"/>
    <dgm:cxn modelId="{D214A431-6657-468B-9983-6D0AF36A8426}" type="presOf" srcId="{EBBC021C-2721-4837-AB0E-28BE2BCE8192}" destId="{D45F7ED2-0C3B-4479-BAA9-9123CA483EA9}" srcOrd="1" destOrd="0" presId="urn:microsoft.com/office/officeart/2005/8/layout/matrix1"/>
    <dgm:cxn modelId="{04715E28-58C0-4973-A6C8-FFF3D8583D66}" type="presOf" srcId="{190D54A7-B113-41BC-9314-2AEF9FE985AF}" destId="{2CE42CD1-3B2C-420C-8C0A-FBF2D872A737}" srcOrd="0" destOrd="0" presId="urn:microsoft.com/office/officeart/2005/8/layout/matrix1"/>
    <dgm:cxn modelId="{2E0B8B3B-CD35-4855-9C91-0A4860F0637F}" type="presOf" srcId="{20775E98-1C66-421F-AE2E-7630296609E2}" destId="{C761C5BA-E082-4326-AAD6-5A4EE1EB65A0}" srcOrd="0" destOrd="0" presId="urn:microsoft.com/office/officeart/2005/8/layout/matrix1"/>
    <dgm:cxn modelId="{38B6F696-8D2C-48B8-A6A5-705332B96C80}" srcId="{190D54A7-B113-41BC-9314-2AEF9FE985AF}" destId="{5CF7625B-BD5E-4ADC-853D-AF7BED6072F7}" srcOrd="0" destOrd="0" parTransId="{D1EB38A9-2DDF-4CCC-A0DD-39DF6E12712E}" sibTransId="{B8BF9E85-5CD0-4F44-9EB9-3450E8619EC9}"/>
    <dgm:cxn modelId="{E37B6BE7-041F-4DEC-A872-ECFA9725B984}" type="presOf" srcId="{5CF7625B-BD5E-4ADC-853D-AF7BED6072F7}" destId="{D68EC7E1-4C9B-477B-B0FE-F6199A0971AC}" srcOrd="1" destOrd="0" presId="urn:microsoft.com/office/officeart/2005/8/layout/matrix1"/>
    <dgm:cxn modelId="{D5B58067-A45A-4BC3-8872-A4B1BE4DAEB8}" type="presOf" srcId="{20775E98-1C66-421F-AE2E-7630296609E2}" destId="{BF3ED073-9B14-43F2-97AA-9A6F3C283076}" srcOrd="1" destOrd="0" presId="urn:microsoft.com/office/officeart/2005/8/layout/matrix1"/>
    <dgm:cxn modelId="{FA83ECAC-AD01-402A-9A3A-6E1685C079B1}" type="presOf" srcId="{5CF7625B-BD5E-4ADC-853D-AF7BED6072F7}" destId="{CC821B7A-319D-49F5-AA05-D7A25227E53B}" srcOrd="0" destOrd="0" presId="urn:microsoft.com/office/officeart/2005/8/layout/matrix1"/>
    <dgm:cxn modelId="{8BD985F4-97E2-44BF-8959-95C0E2FAD061}" type="presOf" srcId="{B2C0C4F9-CAC9-4F44-975F-C9B5F9935B69}" destId="{4E4D810D-F0A8-44D0-971D-FA13A455AA59}" srcOrd="1" destOrd="0" presId="urn:microsoft.com/office/officeart/2005/8/layout/matrix1"/>
    <dgm:cxn modelId="{DC4995FD-A5F9-48A7-8C57-5932683C2CEC}" srcId="{190D54A7-B113-41BC-9314-2AEF9FE985AF}" destId="{20775E98-1C66-421F-AE2E-7630296609E2}" srcOrd="1" destOrd="0" parTransId="{4D07787A-091B-4DD7-8D1F-F8C9FEE3FA44}" sibTransId="{A3E8BC8A-7864-472B-89CE-14B2D8D8E0BE}"/>
    <dgm:cxn modelId="{7F6DC846-C427-4CB3-A581-275196ECCF1D}" type="presOf" srcId="{40D5C260-74C4-4FC4-9AB1-3C884EAA9077}" destId="{CE1418DC-E340-4B7C-AB96-B83232AB8419}" srcOrd="0" destOrd="0" presId="urn:microsoft.com/office/officeart/2005/8/layout/matrix1"/>
    <dgm:cxn modelId="{EF387CFD-4799-4F78-83F5-F5212F3D517A}" srcId="{190D54A7-B113-41BC-9314-2AEF9FE985AF}" destId="{B2C0C4F9-CAC9-4F44-975F-C9B5F9935B69}" srcOrd="3" destOrd="0" parTransId="{B8544AE6-D313-4950-BF0B-C2EA97C9A9FA}" sibTransId="{5DD5A160-8281-4C7E-96B1-EE38A2C199E4}"/>
    <dgm:cxn modelId="{E72CE43B-54D0-43F8-851C-802A64DE70AC}" srcId="{40D5C260-74C4-4FC4-9AB1-3C884EAA9077}" destId="{190D54A7-B113-41BC-9314-2AEF9FE985AF}" srcOrd="0" destOrd="0" parTransId="{E1C2D390-CDB0-4503-9A6A-E5613B6D16B3}" sibTransId="{CABE9730-2B81-4438-801E-8FA760E76325}"/>
    <dgm:cxn modelId="{86DC9CF2-EAEE-49D4-9CD3-2621A684E23B}" srcId="{190D54A7-B113-41BC-9314-2AEF9FE985AF}" destId="{EBBC021C-2721-4837-AB0E-28BE2BCE8192}" srcOrd="2" destOrd="0" parTransId="{1C1CD5DC-A7D0-4D6E-AA64-16E5E87EEA62}" sibTransId="{21C047B1-5ACD-4A37-A0F8-7BFCBEAD5BAD}"/>
    <dgm:cxn modelId="{D64CA0F3-B111-4FEE-9D89-0779A393D219}" type="presParOf" srcId="{CE1418DC-E340-4B7C-AB96-B83232AB8419}" destId="{180F7227-D34C-49D2-9AF1-E39DECEFD664}" srcOrd="0" destOrd="0" presId="urn:microsoft.com/office/officeart/2005/8/layout/matrix1"/>
    <dgm:cxn modelId="{0D602941-0AE4-4C2F-9306-11D47F84FD6A}" type="presParOf" srcId="{180F7227-D34C-49D2-9AF1-E39DECEFD664}" destId="{CC821B7A-319D-49F5-AA05-D7A25227E53B}" srcOrd="0" destOrd="0" presId="urn:microsoft.com/office/officeart/2005/8/layout/matrix1"/>
    <dgm:cxn modelId="{0331DEB4-7662-46B6-8483-07A1F124193D}" type="presParOf" srcId="{180F7227-D34C-49D2-9AF1-E39DECEFD664}" destId="{D68EC7E1-4C9B-477B-B0FE-F6199A0971AC}" srcOrd="1" destOrd="0" presId="urn:microsoft.com/office/officeart/2005/8/layout/matrix1"/>
    <dgm:cxn modelId="{8F93DF03-FE42-4414-A322-974024998862}" type="presParOf" srcId="{180F7227-D34C-49D2-9AF1-E39DECEFD664}" destId="{C761C5BA-E082-4326-AAD6-5A4EE1EB65A0}" srcOrd="2" destOrd="0" presId="urn:microsoft.com/office/officeart/2005/8/layout/matrix1"/>
    <dgm:cxn modelId="{2C84F26D-E64A-448E-ACC7-9E471B9B9664}" type="presParOf" srcId="{180F7227-D34C-49D2-9AF1-E39DECEFD664}" destId="{BF3ED073-9B14-43F2-97AA-9A6F3C283076}" srcOrd="3" destOrd="0" presId="urn:microsoft.com/office/officeart/2005/8/layout/matrix1"/>
    <dgm:cxn modelId="{854003C6-BE2B-41F3-8CB3-F4FEB773ACC2}" type="presParOf" srcId="{180F7227-D34C-49D2-9AF1-E39DECEFD664}" destId="{4C08AF70-1631-4164-88DB-ADA41164B357}" srcOrd="4" destOrd="0" presId="urn:microsoft.com/office/officeart/2005/8/layout/matrix1"/>
    <dgm:cxn modelId="{137FEF32-303E-4BC0-AB74-92DE11C8BEBC}" type="presParOf" srcId="{180F7227-D34C-49D2-9AF1-E39DECEFD664}" destId="{D45F7ED2-0C3B-4479-BAA9-9123CA483EA9}" srcOrd="5" destOrd="0" presId="urn:microsoft.com/office/officeart/2005/8/layout/matrix1"/>
    <dgm:cxn modelId="{54D50273-79D9-424D-88B5-BB85D796E713}" type="presParOf" srcId="{180F7227-D34C-49D2-9AF1-E39DECEFD664}" destId="{D9FDB04E-13CD-47F6-BE84-D4A2FDF5EDB4}" srcOrd="6" destOrd="0" presId="urn:microsoft.com/office/officeart/2005/8/layout/matrix1"/>
    <dgm:cxn modelId="{C50DFC9E-1982-4B9B-9D00-1A70550305E3}" type="presParOf" srcId="{180F7227-D34C-49D2-9AF1-E39DECEFD664}" destId="{4E4D810D-F0A8-44D0-971D-FA13A455AA59}" srcOrd="7" destOrd="0" presId="urn:microsoft.com/office/officeart/2005/8/layout/matrix1"/>
    <dgm:cxn modelId="{132DA760-56E8-4BD1-B811-BC2A108948F0}" type="presParOf" srcId="{CE1418DC-E340-4B7C-AB96-B83232AB8419}" destId="{2CE42CD1-3B2C-420C-8C0A-FBF2D872A73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E24894-1FFC-468B-9246-6509D1DFC7F7}" type="doc">
      <dgm:prSet loTypeId="urn:microsoft.com/office/officeart/2011/layout/HexagonRadial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734BD9-3D54-437C-960D-B6C7298B1A3C}">
      <dgm:prSet phldrT="[Текст]" custT="1"/>
      <dgm:spPr/>
      <dgm:t>
        <a:bodyPr/>
        <a:lstStyle/>
        <a:p>
          <a:r>
            <a:rPr lang="ru-RU" sz="1800" smtClean="0">
              <a:solidFill>
                <a:schemeClr val="tx1"/>
              </a:solidFill>
            </a:rPr>
            <a:t>Здоровье</a:t>
          </a:r>
          <a:endParaRPr lang="ru-RU" sz="1800" dirty="0">
            <a:solidFill>
              <a:schemeClr val="tx1"/>
            </a:solidFill>
          </a:endParaRPr>
        </a:p>
      </dgm:t>
    </dgm:pt>
    <dgm:pt modelId="{32CEFCEC-F964-4F96-8A8E-D3707243F111}" type="parTrans" cxnId="{72C29BD9-EC39-46D2-9A28-C3C437B4E64E}">
      <dgm:prSet/>
      <dgm:spPr/>
      <dgm:t>
        <a:bodyPr/>
        <a:lstStyle/>
        <a:p>
          <a:endParaRPr lang="ru-RU"/>
        </a:p>
      </dgm:t>
    </dgm:pt>
    <dgm:pt modelId="{5D3F4C58-622F-4B48-9687-E127AFEFF441}" type="sibTrans" cxnId="{72C29BD9-EC39-46D2-9A28-C3C437B4E64E}">
      <dgm:prSet/>
      <dgm:spPr/>
      <dgm:t>
        <a:bodyPr/>
        <a:lstStyle/>
        <a:p>
          <a:endParaRPr lang="ru-RU"/>
        </a:p>
      </dgm:t>
    </dgm:pt>
    <dgm:pt modelId="{A5D998C5-7F9D-4627-932F-C18D51BF7F51}">
      <dgm:prSet phldrT="[Текст]" custT="1"/>
      <dgm:spPr/>
      <dgm:t>
        <a:bodyPr/>
        <a:lstStyle/>
        <a:p>
          <a:r>
            <a:rPr lang="ru-RU" sz="1400" dirty="0" smtClean="0"/>
            <a:t>Пальчиковая гимнастика «На кормушке»</a:t>
          </a:r>
          <a:endParaRPr lang="ru-RU" sz="1400" dirty="0"/>
        </a:p>
      </dgm:t>
    </dgm:pt>
    <dgm:pt modelId="{F2A201B1-34D9-44FD-8CC1-F355E62415E6}" type="parTrans" cxnId="{742E14D0-1C7D-4170-9410-2223048C8D16}">
      <dgm:prSet/>
      <dgm:spPr/>
      <dgm:t>
        <a:bodyPr/>
        <a:lstStyle/>
        <a:p>
          <a:endParaRPr lang="ru-RU"/>
        </a:p>
      </dgm:t>
    </dgm:pt>
    <dgm:pt modelId="{AE4DCA5C-FC89-45DC-ABF2-F65B039C755B}" type="sibTrans" cxnId="{742E14D0-1C7D-4170-9410-2223048C8D16}">
      <dgm:prSet/>
      <dgm:spPr/>
      <dgm:t>
        <a:bodyPr/>
        <a:lstStyle/>
        <a:p>
          <a:endParaRPr lang="ru-RU"/>
        </a:p>
      </dgm:t>
    </dgm:pt>
    <dgm:pt modelId="{5B4359FF-FD49-46A2-81EE-415964D7F6F6}">
      <dgm:prSet phldrT="[Текст]" custT="1"/>
      <dgm:spPr/>
      <dgm:t>
        <a:bodyPr/>
        <a:lstStyle/>
        <a:p>
          <a:r>
            <a:rPr lang="ru-RU" sz="1400" dirty="0" smtClean="0"/>
            <a:t>Бодрящая гимнастика «Птички проснулись»</a:t>
          </a:r>
          <a:endParaRPr lang="ru-RU" sz="1400" dirty="0"/>
        </a:p>
      </dgm:t>
    </dgm:pt>
    <dgm:pt modelId="{CA6E7493-4D73-4ECE-B16C-08CB3F88B109}" type="parTrans" cxnId="{39DF3DC5-B167-4A62-A352-6C387C48A8EB}">
      <dgm:prSet/>
      <dgm:spPr/>
      <dgm:t>
        <a:bodyPr/>
        <a:lstStyle/>
        <a:p>
          <a:endParaRPr lang="ru-RU"/>
        </a:p>
      </dgm:t>
    </dgm:pt>
    <dgm:pt modelId="{C51EAC8B-8A75-4A46-8FB4-3FCCA044BEDF}" type="sibTrans" cxnId="{39DF3DC5-B167-4A62-A352-6C387C48A8EB}">
      <dgm:prSet/>
      <dgm:spPr/>
      <dgm:t>
        <a:bodyPr/>
        <a:lstStyle/>
        <a:p>
          <a:endParaRPr lang="ru-RU"/>
        </a:p>
      </dgm:t>
    </dgm:pt>
    <dgm:pt modelId="{DC84477D-F211-4F99-BCFB-381E6F4F5FD9}">
      <dgm:prSet phldrT="[Текст]" custT="1"/>
      <dgm:spPr/>
      <dgm:t>
        <a:bodyPr/>
        <a:lstStyle/>
        <a:p>
          <a:r>
            <a:rPr lang="ru-RU" sz="1400" dirty="0" smtClean="0"/>
            <a:t> Артикуляционная  сказка «Добрый ручеёк»</a:t>
          </a:r>
          <a:endParaRPr lang="ru-RU" sz="1400" dirty="0"/>
        </a:p>
      </dgm:t>
    </dgm:pt>
    <dgm:pt modelId="{3228D934-0620-4F47-A570-BF1C1C053B0B}" type="parTrans" cxnId="{99F6A1F0-C007-4133-AD28-56F0C1F2C55F}">
      <dgm:prSet/>
      <dgm:spPr/>
      <dgm:t>
        <a:bodyPr/>
        <a:lstStyle/>
        <a:p>
          <a:endParaRPr lang="ru-RU"/>
        </a:p>
      </dgm:t>
    </dgm:pt>
    <dgm:pt modelId="{30E12C4B-5A87-4069-8FCE-22CB16EAF74F}" type="sibTrans" cxnId="{99F6A1F0-C007-4133-AD28-56F0C1F2C55F}">
      <dgm:prSet/>
      <dgm:spPr/>
      <dgm:t>
        <a:bodyPr/>
        <a:lstStyle/>
        <a:p>
          <a:endParaRPr lang="ru-RU"/>
        </a:p>
      </dgm:t>
    </dgm:pt>
    <dgm:pt modelId="{FEABAA7A-B45A-450D-AE6F-1081E37A6851}">
      <dgm:prSet phldrT="[Текст]" custT="1"/>
      <dgm:spPr/>
      <dgm:t>
        <a:bodyPr/>
        <a:lstStyle/>
        <a:p>
          <a:r>
            <a:rPr lang="ru-RU" sz="1400" dirty="0" smtClean="0"/>
            <a:t>Дыхательная  гимнастика «Попробуй разбудить</a:t>
          </a:r>
          <a:endParaRPr lang="ru-RU" sz="1400" dirty="0"/>
        </a:p>
      </dgm:t>
    </dgm:pt>
    <dgm:pt modelId="{AE9FBB6E-9DF3-49FA-8213-3B9A17203CE6}" type="parTrans" cxnId="{582672ED-EE9D-4AC5-94BA-5DC55A10421D}">
      <dgm:prSet/>
      <dgm:spPr/>
      <dgm:t>
        <a:bodyPr/>
        <a:lstStyle/>
        <a:p>
          <a:endParaRPr lang="ru-RU"/>
        </a:p>
      </dgm:t>
    </dgm:pt>
    <dgm:pt modelId="{6AFFA7D0-B6A9-4FEE-BFBA-424DDB8B5A21}" type="sibTrans" cxnId="{582672ED-EE9D-4AC5-94BA-5DC55A10421D}">
      <dgm:prSet/>
      <dgm:spPr/>
      <dgm:t>
        <a:bodyPr/>
        <a:lstStyle/>
        <a:p>
          <a:endParaRPr lang="ru-RU"/>
        </a:p>
      </dgm:t>
    </dgm:pt>
    <dgm:pt modelId="{181CC6E7-AE07-4754-BAF2-7A30CD20FD08}">
      <dgm:prSet phldrT="[Текст]" custT="1"/>
      <dgm:spPr/>
      <dgm:t>
        <a:bodyPr/>
        <a:lstStyle/>
        <a:p>
          <a:r>
            <a:rPr lang="ru-RU" sz="1400" dirty="0" smtClean="0"/>
            <a:t>Упражнение для коррекции зрения «Шаловливый воробей»</a:t>
          </a:r>
          <a:endParaRPr lang="ru-RU" sz="1400" dirty="0"/>
        </a:p>
      </dgm:t>
    </dgm:pt>
    <dgm:pt modelId="{D669DD30-D84F-4B16-9679-13D260EC5EB0}" type="parTrans" cxnId="{7A4A3CDF-6EF4-466C-A946-FAF18A3AA710}">
      <dgm:prSet/>
      <dgm:spPr/>
      <dgm:t>
        <a:bodyPr/>
        <a:lstStyle/>
        <a:p>
          <a:endParaRPr lang="ru-RU"/>
        </a:p>
      </dgm:t>
    </dgm:pt>
    <dgm:pt modelId="{770B292C-317F-44A2-ABFC-BF9343C751A8}" type="sibTrans" cxnId="{7A4A3CDF-6EF4-466C-A946-FAF18A3AA710}">
      <dgm:prSet/>
      <dgm:spPr/>
      <dgm:t>
        <a:bodyPr/>
        <a:lstStyle/>
        <a:p>
          <a:endParaRPr lang="ru-RU"/>
        </a:p>
      </dgm:t>
    </dgm:pt>
    <dgm:pt modelId="{AA04E4BF-B752-4AB8-944F-1CC4EAF82F62}">
      <dgm:prSet phldrT="[Текст]"/>
      <dgm:spPr/>
      <dgm:t>
        <a:bodyPr/>
        <a:lstStyle/>
        <a:p>
          <a:endParaRPr lang="ru-RU" sz="1400" dirty="0"/>
        </a:p>
      </dgm:t>
    </dgm:pt>
    <dgm:pt modelId="{30BA5D04-AB75-4649-A7D0-841614DD1A82}" type="parTrans" cxnId="{7BD9EDB7-16EE-40D8-91B8-8CF70E014383}">
      <dgm:prSet/>
      <dgm:spPr/>
      <dgm:t>
        <a:bodyPr/>
        <a:lstStyle/>
        <a:p>
          <a:endParaRPr lang="ru-RU"/>
        </a:p>
      </dgm:t>
    </dgm:pt>
    <dgm:pt modelId="{A8DC619C-9E7E-49F1-BB7E-545D9C55428F}" type="sibTrans" cxnId="{7BD9EDB7-16EE-40D8-91B8-8CF70E014383}">
      <dgm:prSet/>
      <dgm:spPr/>
      <dgm:t>
        <a:bodyPr/>
        <a:lstStyle/>
        <a:p>
          <a:endParaRPr lang="ru-RU"/>
        </a:p>
      </dgm:t>
    </dgm:pt>
    <dgm:pt modelId="{FA9FD24D-CF7E-4BF2-A447-8EB071117520}">
      <dgm:prSet phldrT="[Текст]" custT="1"/>
      <dgm:spPr/>
      <dgm:t>
        <a:bodyPr/>
        <a:lstStyle/>
        <a:p>
          <a:r>
            <a:rPr lang="ru-RU" sz="1400" dirty="0" smtClean="0"/>
            <a:t>Самомассаж «Мы птички-невелички»</a:t>
          </a:r>
          <a:endParaRPr lang="ru-RU" sz="1400" dirty="0"/>
        </a:p>
      </dgm:t>
    </dgm:pt>
    <dgm:pt modelId="{E10610AE-E710-444C-825F-8CCA35DAD4F8}" type="parTrans" cxnId="{8023480A-7EF8-4779-B241-CF0744708E72}">
      <dgm:prSet/>
      <dgm:spPr/>
      <dgm:t>
        <a:bodyPr/>
        <a:lstStyle/>
        <a:p>
          <a:endParaRPr lang="ru-RU"/>
        </a:p>
      </dgm:t>
    </dgm:pt>
    <dgm:pt modelId="{A67567D2-DF20-4965-A67E-81310805EF9E}" type="sibTrans" cxnId="{8023480A-7EF8-4779-B241-CF0744708E72}">
      <dgm:prSet/>
      <dgm:spPr/>
      <dgm:t>
        <a:bodyPr/>
        <a:lstStyle/>
        <a:p>
          <a:endParaRPr lang="ru-RU"/>
        </a:p>
      </dgm:t>
    </dgm:pt>
    <dgm:pt modelId="{26E18FB6-123E-455A-880F-B9C250060A75}" type="pres">
      <dgm:prSet presAssocID="{81E24894-1FFC-468B-9246-6509D1DFC7F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6FD8ED5-357D-4F52-8493-E6C6978100BC}" type="pres">
      <dgm:prSet presAssocID="{A6734BD9-3D54-437C-960D-B6C7298B1A3C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FD4E83BD-7533-4EFD-AD10-6793BF0DDE5B}" type="pres">
      <dgm:prSet presAssocID="{A5D998C5-7F9D-4627-932F-C18D51BF7F51}" presName="Accent1" presStyleCnt="0"/>
      <dgm:spPr/>
    </dgm:pt>
    <dgm:pt modelId="{885F7196-31BF-492D-B334-DD66C9C720FD}" type="pres">
      <dgm:prSet presAssocID="{A5D998C5-7F9D-4627-932F-C18D51BF7F51}" presName="Accent" presStyleLbl="bgShp" presStyleIdx="0" presStyleCnt="6"/>
      <dgm:spPr/>
    </dgm:pt>
    <dgm:pt modelId="{973EC496-9690-4C46-8FB9-D158846EADA5}" type="pres">
      <dgm:prSet presAssocID="{A5D998C5-7F9D-4627-932F-C18D51BF7F5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95B15-2516-48DB-9EAD-68696188AF04}" type="pres">
      <dgm:prSet presAssocID="{5B4359FF-FD49-46A2-81EE-415964D7F6F6}" presName="Accent2" presStyleCnt="0"/>
      <dgm:spPr/>
    </dgm:pt>
    <dgm:pt modelId="{DD336816-3E16-4584-9B0F-A5D31923ABDD}" type="pres">
      <dgm:prSet presAssocID="{5B4359FF-FD49-46A2-81EE-415964D7F6F6}" presName="Accent" presStyleLbl="bgShp" presStyleIdx="1" presStyleCnt="6"/>
      <dgm:spPr/>
    </dgm:pt>
    <dgm:pt modelId="{8BBC3F45-5857-43AA-93D5-1DC180B6835D}" type="pres">
      <dgm:prSet presAssocID="{5B4359FF-FD49-46A2-81EE-415964D7F6F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8A712-6E52-4602-8DE6-7DC6628FEE13}" type="pres">
      <dgm:prSet presAssocID="{DC84477D-F211-4F99-BCFB-381E6F4F5FD9}" presName="Accent3" presStyleCnt="0"/>
      <dgm:spPr/>
    </dgm:pt>
    <dgm:pt modelId="{0948EFF4-FF80-4EB8-B119-42C15CC34E63}" type="pres">
      <dgm:prSet presAssocID="{DC84477D-F211-4F99-BCFB-381E6F4F5FD9}" presName="Accent" presStyleLbl="bgShp" presStyleIdx="2" presStyleCnt="6"/>
      <dgm:spPr/>
    </dgm:pt>
    <dgm:pt modelId="{E39A82C0-B82B-4EAD-A020-EE11C9D5DB02}" type="pres">
      <dgm:prSet presAssocID="{DC84477D-F211-4F99-BCFB-381E6F4F5FD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48AF1-3E75-4EAD-A871-B9D3E0970B29}" type="pres">
      <dgm:prSet presAssocID="{FEABAA7A-B45A-450D-AE6F-1081E37A6851}" presName="Accent4" presStyleCnt="0"/>
      <dgm:spPr/>
    </dgm:pt>
    <dgm:pt modelId="{BAC5C7FA-14C7-4B5B-AA44-E950D53FD528}" type="pres">
      <dgm:prSet presAssocID="{FEABAA7A-B45A-450D-AE6F-1081E37A6851}" presName="Accent" presStyleLbl="bgShp" presStyleIdx="3" presStyleCnt="6"/>
      <dgm:spPr/>
    </dgm:pt>
    <dgm:pt modelId="{769C3AA7-1EAB-4E74-A33E-532028720C35}" type="pres">
      <dgm:prSet presAssocID="{FEABAA7A-B45A-450D-AE6F-1081E37A6851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8AB79-E1CB-4017-AF8A-E1F5D7CB7A02}" type="pres">
      <dgm:prSet presAssocID="{181CC6E7-AE07-4754-BAF2-7A30CD20FD08}" presName="Accent5" presStyleCnt="0"/>
      <dgm:spPr/>
    </dgm:pt>
    <dgm:pt modelId="{DE359932-3498-4E25-9AD1-F753C79782C9}" type="pres">
      <dgm:prSet presAssocID="{181CC6E7-AE07-4754-BAF2-7A30CD20FD08}" presName="Accent" presStyleLbl="bgShp" presStyleIdx="4" presStyleCnt="6"/>
      <dgm:spPr/>
    </dgm:pt>
    <dgm:pt modelId="{56BC3CF0-0C2C-4D07-95BB-88D986A4BFE5}" type="pres">
      <dgm:prSet presAssocID="{181CC6E7-AE07-4754-BAF2-7A30CD20FD08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8A296-7823-4AD8-A112-FD5BE32D2C3B}" type="pres">
      <dgm:prSet presAssocID="{FA9FD24D-CF7E-4BF2-A447-8EB071117520}" presName="Accent6" presStyleCnt="0"/>
      <dgm:spPr/>
    </dgm:pt>
    <dgm:pt modelId="{91FCBBD3-800E-4C93-BEB9-169EA92AC0EC}" type="pres">
      <dgm:prSet presAssocID="{FA9FD24D-CF7E-4BF2-A447-8EB071117520}" presName="Accent" presStyleLbl="bgShp" presStyleIdx="5" presStyleCnt="6"/>
      <dgm:spPr/>
    </dgm:pt>
    <dgm:pt modelId="{699E3A25-76C1-4D17-83E3-5858707FADF7}" type="pres">
      <dgm:prSet presAssocID="{FA9FD24D-CF7E-4BF2-A447-8EB071117520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F74A48-DF99-4644-A342-AAA6DF18485F}" type="presOf" srcId="{A5D998C5-7F9D-4627-932F-C18D51BF7F51}" destId="{973EC496-9690-4C46-8FB9-D158846EADA5}" srcOrd="0" destOrd="0" presId="urn:microsoft.com/office/officeart/2011/layout/HexagonRadial"/>
    <dgm:cxn modelId="{A530F343-9BB2-4808-80C7-7F1AC878DF3D}" type="presOf" srcId="{181CC6E7-AE07-4754-BAF2-7A30CD20FD08}" destId="{56BC3CF0-0C2C-4D07-95BB-88D986A4BFE5}" srcOrd="0" destOrd="0" presId="urn:microsoft.com/office/officeart/2011/layout/HexagonRadial"/>
    <dgm:cxn modelId="{8023480A-7EF8-4779-B241-CF0744708E72}" srcId="{A6734BD9-3D54-437C-960D-B6C7298B1A3C}" destId="{FA9FD24D-CF7E-4BF2-A447-8EB071117520}" srcOrd="5" destOrd="0" parTransId="{E10610AE-E710-444C-825F-8CCA35DAD4F8}" sibTransId="{A67567D2-DF20-4965-A67E-81310805EF9E}"/>
    <dgm:cxn modelId="{68C10DE5-4F08-4300-99D8-9E3CE1CF2832}" type="presOf" srcId="{DC84477D-F211-4F99-BCFB-381E6F4F5FD9}" destId="{E39A82C0-B82B-4EAD-A020-EE11C9D5DB02}" srcOrd="0" destOrd="0" presId="urn:microsoft.com/office/officeart/2011/layout/HexagonRadial"/>
    <dgm:cxn modelId="{582672ED-EE9D-4AC5-94BA-5DC55A10421D}" srcId="{A6734BD9-3D54-437C-960D-B6C7298B1A3C}" destId="{FEABAA7A-B45A-450D-AE6F-1081E37A6851}" srcOrd="3" destOrd="0" parTransId="{AE9FBB6E-9DF3-49FA-8213-3B9A17203CE6}" sibTransId="{6AFFA7D0-B6A9-4FEE-BFBA-424DDB8B5A21}"/>
    <dgm:cxn modelId="{310F7A78-B73F-4D4D-B072-A5F9C502DDBD}" type="presOf" srcId="{FEABAA7A-B45A-450D-AE6F-1081E37A6851}" destId="{769C3AA7-1EAB-4E74-A33E-532028720C35}" srcOrd="0" destOrd="0" presId="urn:microsoft.com/office/officeart/2011/layout/HexagonRadial"/>
    <dgm:cxn modelId="{99F6A1F0-C007-4133-AD28-56F0C1F2C55F}" srcId="{A6734BD9-3D54-437C-960D-B6C7298B1A3C}" destId="{DC84477D-F211-4F99-BCFB-381E6F4F5FD9}" srcOrd="2" destOrd="0" parTransId="{3228D934-0620-4F47-A570-BF1C1C053B0B}" sibTransId="{30E12C4B-5A87-4069-8FCE-22CB16EAF74F}"/>
    <dgm:cxn modelId="{7BD9EDB7-16EE-40D8-91B8-8CF70E014383}" srcId="{A6734BD9-3D54-437C-960D-B6C7298B1A3C}" destId="{AA04E4BF-B752-4AB8-944F-1CC4EAF82F62}" srcOrd="6" destOrd="0" parTransId="{30BA5D04-AB75-4649-A7D0-841614DD1A82}" sibTransId="{A8DC619C-9E7E-49F1-BB7E-545D9C55428F}"/>
    <dgm:cxn modelId="{7A4A3CDF-6EF4-466C-A946-FAF18A3AA710}" srcId="{A6734BD9-3D54-437C-960D-B6C7298B1A3C}" destId="{181CC6E7-AE07-4754-BAF2-7A30CD20FD08}" srcOrd="4" destOrd="0" parTransId="{D669DD30-D84F-4B16-9679-13D260EC5EB0}" sibTransId="{770B292C-317F-44A2-ABFC-BF9343C751A8}"/>
    <dgm:cxn modelId="{742E14D0-1C7D-4170-9410-2223048C8D16}" srcId="{A6734BD9-3D54-437C-960D-B6C7298B1A3C}" destId="{A5D998C5-7F9D-4627-932F-C18D51BF7F51}" srcOrd="0" destOrd="0" parTransId="{F2A201B1-34D9-44FD-8CC1-F355E62415E6}" sibTransId="{AE4DCA5C-FC89-45DC-ABF2-F65B039C755B}"/>
    <dgm:cxn modelId="{7ABB8634-CD5B-4013-AC47-E3D8A77FEB0B}" type="presOf" srcId="{FA9FD24D-CF7E-4BF2-A447-8EB071117520}" destId="{699E3A25-76C1-4D17-83E3-5858707FADF7}" srcOrd="0" destOrd="0" presId="urn:microsoft.com/office/officeart/2011/layout/HexagonRadial"/>
    <dgm:cxn modelId="{72C29BD9-EC39-46D2-9A28-C3C437B4E64E}" srcId="{81E24894-1FFC-468B-9246-6509D1DFC7F7}" destId="{A6734BD9-3D54-437C-960D-B6C7298B1A3C}" srcOrd="0" destOrd="0" parTransId="{32CEFCEC-F964-4F96-8A8E-D3707243F111}" sibTransId="{5D3F4C58-622F-4B48-9687-E127AFEFF441}"/>
    <dgm:cxn modelId="{4DBA13F0-E801-4136-B22F-C7BBE6068D01}" type="presOf" srcId="{A6734BD9-3D54-437C-960D-B6C7298B1A3C}" destId="{A6FD8ED5-357D-4F52-8493-E6C6978100BC}" srcOrd="0" destOrd="0" presId="urn:microsoft.com/office/officeart/2011/layout/HexagonRadial"/>
    <dgm:cxn modelId="{6964468D-EC8E-4196-99B5-8FECB1BE2629}" type="presOf" srcId="{5B4359FF-FD49-46A2-81EE-415964D7F6F6}" destId="{8BBC3F45-5857-43AA-93D5-1DC180B6835D}" srcOrd="0" destOrd="0" presId="urn:microsoft.com/office/officeart/2011/layout/HexagonRadial"/>
    <dgm:cxn modelId="{39DF3DC5-B167-4A62-A352-6C387C48A8EB}" srcId="{A6734BD9-3D54-437C-960D-B6C7298B1A3C}" destId="{5B4359FF-FD49-46A2-81EE-415964D7F6F6}" srcOrd="1" destOrd="0" parTransId="{CA6E7493-4D73-4ECE-B16C-08CB3F88B109}" sibTransId="{C51EAC8B-8A75-4A46-8FB4-3FCCA044BEDF}"/>
    <dgm:cxn modelId="{3DDADC37-E880-4E62-A255-BF21D70941BB}" type="presOf" srcId="{81E24894-1FFC-468B-9246-6509D1DFC7F7}" destId="{26E18FB6-123E-455A-880F-B9C250060A75}" srcOrd="0" destOrd="0" presId="urn:microsoft.com/office/officeart/2011/layout/HexagonRadial"/>
    <dgm:cxn modelId="{035F346D-182B-4171-9F64-D3CAAFFFD4AF}" type="presParOf" srcId="{26E18FB6-123E-455A-880F-B9C250060A75}" destId="{A6FD8ED5-357D-4F52-8493-E6C6978100BC}" srcOrd="0" destOrd="0" presId="urn:microsoft.com/office/officeart/2011/layout/HexagonRadial"/>
    <dgm:cxn modelId="{088FDC06-CCB7-4A3B-94C3-1A9AFC3E1F45}" type="presParOf" srcId="{26E18FB6-123E-455A-880F-B9C250060A75}" destId="{FD4E83BD-7533-4EFD-AD10-6793BF0DDE5B}" srcOrd="1" destOrd="0" presId="urn:microsoft.com/office/officeart/2011/layout/HexagonRadial"/>
    <dgm:cxn modelId="{56FD341E-7B70-4015-ACF6-79707D04F4B1}" type="presParOf" srcId="{FD4E83BD-7533-4EFD-AD10-6793BF0DDE5B}" destId="{885F7196-31BF-492D-B334-DD66C9C720FD}" srcOrd="0" destOrd="0" presId="urn:microsoft.com/office/officeart/2011/layout/HexagonRadial"/>
    <dgm:cxn modelId="{EFFFE45D-9B53-4427-B349-BD804BE6C2AB}" type="presParOf" srcId="{26E18FB6-123E-455A-880F-B9C250060A75}" destId="{973EC496-9690-4C46-8FB9-D158846EADA5}" srcOrd="2" destOrd="0" presId="urn:microsoft.com/office/officeart/2011/layout/HexagonRadial"/>
    <dgm:cxn modelId="{88E6F742-9371-4011-A270-2B4456B8F8AA}" type="presParOf" srcId="{26E18FB6-123E-455A-880F-B9C250060A75}" destId="{6CE95B15-2516-48DB-9EAD-68696188AF04}" srcOrd="3" destOrd="0" presId="urn:microsoft.com/office/officeart/2011/layout/HexagonRadial"/>
    <dgm:cxn modelId="{A0E9E540-0AA3-4313-9ADB-DD4E742BD4AB}" type="presParOf" srcId="{6CE95B15-2516-48DB-9EAD-68696188AF04}" destId="{DD336816-3E16-4584-9B0F-A5D31923ABDD}" srcOrd="0" destOrd="0" presId="urn:microsoft.com/office/officeart/2011/layout/HexagonRadial"/>
    <dgm:cxn modelId="{9A464712-B953-47BA-A73C-1873B66940F5}" type="presParOf" srcId="{26E18FB6-123E-455A-880F-B9C250060A75}" destId="{8BBC3F45-5857-43AA-93D5-1DC180B6835D}" srcOrd="4" destOrd="0" presId="urn:microsoft.com/office/officeart/2011/layout/HexagonRadial"/>
    <dgm:cxn modelId="{90CD687B-6F5A-446D-93A7-52B0A745E537}" type="presParOf" srcId="{26E18FB6-123E-455A-880F-B9C250060A75}" destId="{B558A712-6E52-4602-8DE6-7DC6628FEE13}" srcOrd="5" destOrd="0" presId="urn:microsoft.com/office/officeart/2011/layout/HexagonRadial"/>
    <dgm:cxn modelId="{5B734F1A-07C2-4A95-8B53-F95693E1A826}" type="presParOf" srcId="{B558A712-6E52-4602-8DE6-7DC6628FEE13}" destId="{0948EFF4-FF80-4EB8-B119-42C15CC34E63}" srcOrd="0" destOrd="0" presId="urn:microsoft.com/office/officeart/2011/layout/HexagonRadial"/>
    <dgm:cxn modelId="{3CA5C2D7-391D-4846-927D-5256011A0BA6}" type="presParOf" srcId="{26E18FB6-123E-455A-880F-B9C250060A75}" destId="{E39A82C0-B82B-4EAD-A020-EE11C9D5DB02}" srcOrd="6" destOrd="0" presId="urn:microsoft.com/office/officeart/2011/layout/HexagonRadial"/>
    <dgm:cxn modelId="{6063B477-C663-4111-96C8-EF2BDC444397}" type="presParOf" srcId="{26E18FB6-123E-455A-880F-B9C250060A75}" destId="{FC048AF1-3E75-4EAD-A871-B9D3E0970B29}" srcOrd="7" destOrd="0" presId="urn:microsoft.com/office/officeart/2011/layout/HexagonRadial"/>
    <dgm:cxn modelId="{48CB7138-9D47-4220-8D8C-801E19343AA2}" type="presParOf" srcId="{FC048AF1-3E75-4EAD-A871-B9D3E0970B29}" destId="{BAC5C7FA-14C7-4B5B-AA44-E950D53FD528}" srcOrd="0" destOrd="0" presId="urn:microsoft.com/office/officeart/2011/layout/HexagonRadial"/>
    <dgm:cxn modelId="{B42479A1-AD32-4F6A-A295-12566100C68A}" type="presParOf" srcId="{26E18FB6-123E-455A-880F-B9C250060A75}" destId="{769C3AA7-1EAB-4E74-A33E-532028720C35}" srcOrd="8" destOrd="0" presId="urn:microsoft.com/office/officeart/2011/layout/HexagonRadial"/>
    <dgm:cxn modelId="{977A0CEF-4427-40F1-815C-4B12EF60B8BD}" type="presParOf" srcId="{26E18FB6-123E-455A-880F-B9C250060A75}" destId="{2DA8AB79-E1CB-4017-AF8A-E1F5D7CB7A02}" srcOrd="9" destOrd="0" presId="urn:microsoft.com/office/officeart/2011/layout/HexagonRadial"/>
    <dgm:cxn modelId="{EEB04B62-0DE0-43EC-B065-88BFBA5FFB53}" type="presParOf" srcId="{2DA8AB79-E1CB-4017-AF8A-E1F5D7CB7A02}" destId="{DE359932-3498-4E25-9AD1-F753C79782C9}" srcOrd="0" destOrd="0" presId="urn:microsoft.com/office/officeart/2011/layout/HexagonRadial"/>
    <dgm:cxn modelId="{55247630-18B1-44AA-AD1E-E93897D74BA5}" type="presParOf" srcId="{26E18FB6-123E-455A-880F-B9C250060A75}" destId="{56BC3CF0-0C2C-4D07-95BB-88D986A4BFE5}" srcOrd="10" destOrd="0" presId="urn:microsoft.com/office/officeart/2011/layout/HexagonRadial"/>
    <dgm:cxn modelId="{CBCD5881-CC41-4AAB-93B4-77F6219A1F34}" type="presParOf" srcId="{26E18FB6-123E-455A-880F-B9C250060A75}" destId="{BAA8A296-7823-4AD8-A112-FD5BE32D2C3B}" srcOrd="11" destOrd="0" presId="urn:microsoft.com/office/officeart/2011/layout/HexagonRadial"/>
    <dgm:cxn modelId="{526C39C0-E8B7-44CD-A038-0CC8E91959C2}" type="presParOf" srcId="{BAA8A296-7823-4AD8-A112-FD5BE32D2C3B}" destId="{91FCBBD3-800E-4C93-BEB9-169EA92AC0EC}" srcOrd="0" destOrd="0" presId="urn:microsoft.com/office/officeart/2011/layout/HexagonRadial"/>
    <dgm:cxn modelId="{55EA6E8C-1BD3-4978-91BE-EC6D5AFEBB34}" type="presParOf" srcId="{26E18FB6-123E-455A-880F-B9C250060A75}" destId="{699E3A25-76C1-4D17-83E3-5858707FADF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E9620B-591F-415C-91AC-BC1A761526B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A39E6D-4BF2-4975-B71E-6D854E973882}">
      <dgm:prSet phldrT="[Текст]"/>
      <dgm:spPr/>
      <dgm:t>
        <a:bodyPr/>
        <a:lstStyle/>
        <a:p>
          <a:endParaRPr lang="ru-RU" dirty="0"/>
        </a:p>
      </dgm:t>
    </dgm:pt>
    <dgm:pt modelId="{91D6CD28-E9C5-4FED-9EF4-7766F967ADF0}" type="parTrans" cxnId="{71EA9CA2-76D6-477B-9C8C-0057748B784E}">
      <dgm:prSet/>
      <dgm:spPr/>
      <dgm:t>
        <a:bodyPr/>
        <a:lstStyle/>
        <a:p>
          <a:endParaRPr lang="ru-RU"/>
        </a:p>
      </dgm:t>
    </dgm:pt>
    <dgm:pt modelId="{515BF573-8BA0-4A10-A6D9-0A0363C02814}" type="sibTrans" cxnId="{71EA9CA2-76D6-477B-9C8C-0057748B784E}">
      <dgm:prSet/>
      <dgm:spPr/>
      <dgm:t>
        <a:bodyPr/>
        <a:lstStyle/>
        <a:p>
          <a:endParaRPr lang="ru-RU"/>
        </a:p>
      </dgm:t>
    </dgm:pt>
    <dgm:pt modelId="{13E64A61-9AA6-4E26-B183-282AD7699BA1}">
      <dgm:prSet phldrT="[Текст]"/>
      <dgm:spPr/>
      <dgm:t>
        <a:bodyPr/>
        <a:lstStyle/>
        <a:p>
          <a:r>
            <a:rPr lang="ru-RU" dirty="0" smtClean="0"/>
            <a:t>Беседы: «1 апреля- Всемирный День птиц», «Это интересно…» </a:t>
          </a:r>
          <a:endParaRPr lang="ru-RU" dirty="0"/>
        </a:p>
      </dgm:t>
    </dgm:pt>
    <dgm:pt modelId="{742E6842-FF44-44E3-BECA-3B90D08250E5}" type="parTrans" cxnId="{B8212879-3376-41E8-A817-DD8D305EF87B}">
      <dgm:prSet/>
      <dgm:spPr/>
      <dgm:t>
        <a:bodyPr/>
        <a:lstStyle/>
        <a:p>
          <a:endParaRPr lang="ru-RU"/>
        </a:p>
      </dgm:t>
    </dgm:pt>
    <dgm:pt modelId="{1971FE16-06F6-438E-8128-D663FD04874A}" type="sibTrans" cxnId="{B8212879-3376-41E8-A817-DD8D305EF87B}">
      <dgm:prSet/>
      <dgm:spPr/>
      <dgm:t>
        <a:bodyPr/>
        <a:lstStyle/>
        <a:p>
          <a:endParaRPr lang="ru-RU"/>
        </a:p>
      </dgm:t>
    </dgm:pt>
    <dgm:pt modelId="{23859452-01D5-4924-9499-644084B5FCC4}">
      <dgm:prSet phldrT="[Текст]"/>
      <dgm:spPr/>
      <dgm:t>
        <a:bodyPr/>
        <a:lstStyle/>
        <a:p>
          <a:r>
            <a:rPr lang="ru-RU" dirty="0" smtClean="0"/>
            <a:t>Отгадывание загадок о птицах</a:t>
          </a:r>
          <a:endParaRPr lang="ru-RU" dirty="0"/>
        </a:p>
      </dgm:t>
    </dgm:pt>
    <dgm:pt modelId="{1B3CE234-9560-4A42-93BC-121359D2DCF4}" type="parTrans" cxnId="{835C1A6E-A5AA-4E39-93C3-A899080D3625}">
      <dgm:prSet/>
      <dgm:spPr/>
      <dgm:t>
        <a:bodyPr/>
        <a:lstStyle/>
        <a:p>
          <a:endParaRPr lang="ru-RU"/>
        </a:p>
      </dgm:t>
    </dgm:pt>
    <dgm:pt modelId="{594FFAF2-34F0-4CC5-ABFB-0B2A329039D1}" type="sibTrans" cxnId="{835C1A6E-A5AA-4E39-93C3-A899080D3625}">
      <dgm:prSet/>
      <dgm:spPr/>
      <dgm:t>
        <a:bodyPr/>
        <a:lstStyle/>
        <a:p>
          <a:endParaRPr lang="ru-RU"/>
        </a:p>
      </dgm:t>
    </dgm:pt>
    <dgm:pt modelId="{629145A8-3D4D-429E-966E-B2D3EA42DDE7}">
      <dgm:prSet phldrT="[Текст]"/>
      <dgm:spPr/>
      <dgm:t>
        <a:bodyPr/>
        <a:lstStyle/>
        <a:p>
          <a:r>
            <a:rPr lang="ru-RU" dirty="0" smtClean="0"/>
            <a:t>Познание</a:t>
          </a:r>
          <a:endParaRPr lang="ru-RU" dirty="0"/>
        </a:p>
      </dgm:t>
    </dgm:pt>
    <dgm:pt modelId="{2120A18A-25D1-4AFC-8E49-1438855A7F78}" type="parTrans" cxnId="{1D8754F5-0A2F-4577-9450-A04D42F30DBE}">
      <dgm:prSet/>
      <dgm:spPr/>
      <dgm:t>
        <a:bodyPr/>
        <a:lstStyle/>
        <a:p>
          <a:endParaRPr lang="ru-RU"/>
        </a:p>
      </dgm:t>
    </dgm:pt>
    <dgm:pt modelId="{48FD849D-231A-4689-A188-0D0DAD1DA7CD}" type="sibTrans" cxnId="{1D8754F5-0A2F-4577-9450-A04D42F30DBE}">
      <dgm:prSet/>
      <dgm:spPr/>
      <dgm:t>
        <a:bodyPr/>
        <a:lstStyle/>
        <a:p>
          <a:endParaRPr lang="ru-RU"/>
        </a:p>
      </dgm:t>
    </dgm:pt>
    <dgm:pt modelId="{2E5118C3-8BF9-43EA-A86C-65F32CACA551}">
      <dgm:prSet phldrT="[Текст]"/>
      <dgm:spPr/>
      <dgm:t>
        <a:bodyPr/>
        <a:lstStyle/>
        <a:p>
          <a:r>
            <a:rPr lang="ru-RU" dirty="0" smtClean="0"/>
            <a:t>Просмотр презентаций «Птицы», «Птицы весной» </a:t>
          </a:r>
          <a:endParaRPr lang="ru-RU" dirty="0"/>
        </a:p>
      </dgm:t>
    </dgm:pt>
    <dgm:pt modelId="{9761C38F-5F3E-448B-A1FA-AAA6604CCD7D}" type="parTrans" cxnId="{BD9F8BCB-EAF9-41B5-80BC-FCE32A409FF2}">
      <dgm:prSet/>
      <dgm:spPr/>
      <dgm:t>
        <a:bodyPr/>
        <a:lstStyle/>
        <a:p>
          <a:endParaRPr lang="ru-RU"/>
        </a:p>
      </dgm:t>
    </dgm:pt>
    <dgm:pt modelId="{7259A62F-A4D6-4B22-937C-111A2EE151BD}" type="sibTrans" cxnId="{BD9F8BCB-EAF9-41B5-80BC-FCE32A409FF2}">
      <dgm:prSet/>
      <dgm:spPr/>
      <dgm:t>
        <a:bodyPr/>
        <a:lstStyle/>
        <a:p>
          <a:endParaRPr lang="ru-RU"/>
        </a:p>
      </dgm:t>
    </dgm:pt>
    <dgm:pt modelId="{D8DDA78E-9C8E-43BD-AA8E-2C01FCAA8BE8}">
      <dgm:prSet phldrT="[Текст]"/>
      <dgm:spPr/>
      <dgm:t>
        <a:bodyPr/>
        <a:lstStyle/>
        <a:p>
          <a:r>
            <a:rPr lang="ru-RU" dirty="0" smtClean="0"/>
            <a:t>Знакомство с пословицами  </a:t>
          </a:r>
          <a:r>
            <a:rPr lang="ru-RU" smtClean="0"/>
            <a:t>и поговорками о птицах</a:t>
          </a:r>
          <a:endParaRPr lang="ru-RU" dirty="0"/>
        </a:p>
      </dgm:t>
    </dgm:pt>
    <dgm:pt modelId="{CA67CA63-45FD-401D-9164-48293BE44D72}" type="parTrans" cxnId="{DEB8D2BC-F69C-4555-8156-2196C9ECF804}">
      <dgm:prSet/>
      <dgm:spPr/>
      <dgm:t>
        <a:bodyPr/>
        <a:lstStyle/>
        <a:p>
          <a:endParaRPr lang="ru-RU"/>
        </a:p>
      </dgm:t>
    </dgm:pt>
    <dgm:pt modelId="{F329C014-C2A9-416E-838D-5567962926B7}" type="sibTrans" cxnId="{DEB8D2BC-F69C-4555-8156-2196C9ECF804}">
      <dgm:prSet/>
      <dgm:spPr/>
      <dgm:t>
        <a:bodyPr/>
        <a:lstStyle/>
        <a:p>
          <a:endParaRPr lang="ru-RU"/>
        </a:p>
      </dgm:t>
    </dgm:pt>
    <dgm:pt modelId="{86D65C7B-F612-4BD2-B44F-3DDB34C9EF11}">
      <dgm:prSet phldrT="[Текст]"/>
      <dgm:spPr/>
      <dgm:t>
        <a:bodyPr/>
        <a:lstStyle/>
        <a:p>
          <a:r>
            <a:rPr lang="ru-RU" dirty="0" smtClean="0"/>
            <a:t>Обсуждение народных примет ,связанных с птицами</a:t>
          </a:r>
          <a:endParaRPr lang="ru-RU" dirty="0"/>
        </a:p>
      </dgm:t>
    </dgm:pt>
    <dgm:pt modelId="{6E1D2211-CF20-417A-B640-94761D90FDAA}" type="parTrans" cxnId="{66FA1F25-7DB0-4F0A-91BB-48429F4E3151}">
      <dgm:prSet/>
      <dgm:spPr/>
      <dgm:t>
        <a:bodyPr/>
        <a:lstStyle/>
        <a:p>
          <a:endParaRPr lang="ru-RU"/>
        </a:p>
      </dgm:t>
    </dgm:pt>
    <dgm:pt modelId="{4B45B80D-935C-4FBA-8E71-DD67F0C74A53}" type="sibTrans" cxnId="{66FA1F25-7DB0-4F0A-91BB-48429F4E3151}">
      <dgm:prSet/>
      <dgm:spPr/>
      <dgm:t>
        <a:bodyPr/>
        <a:lstStyle/>
        <a:p>
          <a:endParaRPr lang="ru-RU"/>
        </a:p>
      </dgm:t>
    </dgm:pt>
    <dgm:pt modelId="{552F910C-8BCF-428D-8E8C-AB84B2E19910}">
      <dgm:prSet phldrT="[Текст]"/>
      <dgm:spPr/>
      <dgm:t>
        <a:bodyPr/>
        <a:lstStyle/>
        <a:p>
          <a:r>
            <a:rPr lang="ru-RU" dirty="0" smtClean="0"/>
            <a:t>Наблюдения за птицами на участке детского сада, их кормление</a:t>
          </a:r>
          <a:endParaRPr lang="ru-RU" dirty="0"/>
        </a:p>
      </dgm:t>
    </dgm:pt>
    <dgm:pt modelId="{E5518322-9CA0-4FFF-AC28-1F2A582C2D17}" type="parTrans" cxnId="{DC5DD50E-94B6-4A45-80CA-89101AB37A55}">
      <dgm:prSet/>
      <dgm:spPr/>
      <dgm:t>
        <a:bodyPr/>
        <a:lstStyle/>
        <a:p>
          <a:endParaRPr lang="ru-RU"/>
        </a:p>
      </dgm:t>
    </dgm:pt>
    <dgm:pt modelId="{E5518C0D-1DA7-4DFA-A81D-0CA27588E47F}" type="sibTrans" cxnId="{DC5DD50E-94B6-4A45-80CA-89101AB37A55}">
      <dgm:prSet/>
      <dgm:spPr/>
      <dgm:t>
        <a:bodyPr/>
        <a:lstStyle/>
        <a:p>
          <a:endParaRPr lang="ru-RU"/>
        </a:p>
      </dgm:t>
    </dgm:pt>
    <dgm:pt modelId="{4DA42D19-0522-4063-BAFA-26F73F9A47CC}">
      <dgm:prSet phldrT="[Текст]" phldr="1"/>
      <dgm:spPr/>
      <dgm:t>
        <a:bodyPr/>
        <a:lstStyle/>
        <a:p>
          <a:endParaRPr lang="ru-RU" dirty="0"/>
        </a:p>
      </dgm:t>
    </dgm:pt>
    <dgm:pt modelId="{68405CCA-B472-4F22-91CD-21AAE7D7ED5D}" type="sibTrans" cxnId="{B318C920-B6D2-4034-AFF4-2A24689CD564}">
      <dgm:prSet/>
      <dgm:spPr/>
      <dgm:t>
        <a:bodyPr/>
        <a:lstStyle/>
        <a:p>
          <a:endParaRPr lang="ru-RU"/>
        </a:p>
      </dgm:t>
    </dgm:pt>
    <dgm:pt modelId="{BA8D1DF9-6600-4E8C-8D35-CF2AA69827A2}" type="parTrans" cxnId="{B318C920-B6D2-4034-AFF4-2A24689CD564}">
      <dgm:prSet/>
      <dgm:spPr/>
      <dgm:t>
        <a:bodyPr/>
        <a:lstStyle/>
        <a:p>
          <a:endParaRPr lang="ru-RU"/>
        </a:p>
      </dgm:t>
    </dgm:pt>
    <dgm:pt modelId="{7902E659-6D47-4206-AFF3-8E1985CC3F3A}" type="pres">
      <dgm:prSet presAssocID="{E6E9620B-591F-415C-91AC-BC1A761526B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F31779-D05C-4BD5-8CF1-8C1E6E5C283A}" type="pres">
      <dgm:prSet presAssocID="{9BA39E6D-4BF2-4975-B71E-6D854E973882}" presName="compNode" presStyleCnt="0"/>
      <dgm:spPr/>
    </dgm:pt>
    <dgm:pt modelId="{9C0A8CAD-A65C-4DD1-8B6A-845F78407C8D}" type="pres">
      <dgm:prSet presAssocID="{9BA39E6D-4BF2-4975-B71E-6D854E973882}" presName="aNode" presStyleLbl="bgShp" presStyleIdx="0" presStyleCnt="3" custLinFactNeighborX="-2537" custLinFactNeighborY="2160"/>
      <dgm:spPr/>
      <dgm:t>
        <a:bodyPr/>
        <a:lstStyle/>
        <a:p>
          <a:endParaRPr lang="ru-RU"/>
        </a:p>
      </dgm:t>
    </dgm:pt>
    <dgm:pt modelId="{A042E828-E8F5-45AE-8BD9-AE59F00F6D29}" type="pres">
      <dgm:prSet presAssocID="{9BA39E6D-4BF2-4975-B71E-6D854E973882}" presName="textNode" presStyleLbl="bgShp" presStyleIdx="0" presStyleCnt="3"/>
      <dgm:spPr/>
      <dgm:t>
        <a:bodyPr/>
        <a:lstStyle/>
        <a:p>
          <a:endParaRPr lang="ru-RU"/>
        </a:p>
      </dgm:t>
    </dgm:pt>
    <dgm:pt modelId="{8EA46893-57FF-4F62-AC49-33B464D05AF1}" type="pres">
      <dgm:prSet presAssocID="{9BA39E6D-4BF2-4975-B71E-6D854E973882}" presName="compChildNode" presStyleCnt="0"/>
      <dgm:spPr/>
    </dgm:pt>
    <dgm:pt modelId="{4286CBF7-F073-40F3-82C1-261050567C23}" type="pres">
      <dgm:prSet presAssocID="{9BA39E6D-4BF2-4975-B71E-6D854E973882}" presName="theInnerList" presStyleCnt="0"/>
      <dgm:spPr/>
    </dgm:pt>
    <dgm:pt modelId="{FE6F5148-8580-4C63-A57C-B91FCB7ECD34}" type="pres">
      <dgm:prSet presAssocID="{13E64A61-9AA6-4E26-B183-282AD7699BA1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9D8A0-6FE2-47D5-B102-8B46E99825F6}" type="pres">
      <dgm:prSet presAssocID="{13E64A61-9AA6-4E26-B183-282AD7699BA1}" presName="aSpace2" presStyleCnt="0"/>
      <dgm:spPr/>
    </dgm:pt>
    <dgm:pt modelId="{427E8F34-B69B-44DE-AA04-7852004E6DC5}" type="pres">
      <dgm:prSet presAssocID="{23859452-01D5-4924-9499-644084B5FCC4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C3D25-1821-4A92-9524-54BABAC404BB}" type="pres">
      <dgm:prSet presAssocID="{9BA39E6D-4BF2-4975-B71E-6D854E973882}" presName="aSpace" presStyleCnt="0"/>
      <dgm:spPr/>
    </dgm:pt>
    <dgm:pt modelId="{93221699-6DE2-4F72-A918-CD7FF996C186}" type="pres">
      <dgm:prSet presAssocID="{629145A8-3D4D-429E-966E-B2D3EA42DDE7}" presName="compNode" presStyleCnt="0"/>
      <dgm:spPr/>
    </dgm:pt>
    <dgm:pt modelId="{6E55B3DA-71B2-4FD0-B491-BAFA1C9C361A}" type="pres">
      <dgm:prSet presAssocID="{629145A8-3D4D-429E-966E-B2D3EA42DDE7}" presName="aNode" presStyleLbl="bgShp" presStyleIdx="1" presStyleCnt="3"/>
      <dgm:spPr/>
      <dgm:t>
        <a:bodyPr/>
        <a:lstStyle/>
        <a:p>
          <a:endParaRPr lang="ru-RU"/>
        </a:p>
      </dgm:t>
    </dgm:pt>
    <dgm:pt modelId="{797C00A2-5FC2-4194-8C98-F39950F60289}" type="pres">
      <dgm:prSet presAssocID="{629145A8-3D4D-429E-966E-B2D3EA42DDE7}" presName="textNode" presStyleLbl="bgShp" presStyleIdx="1" presStyleCnt="3"/>
      <dgm:spPr/>
      <dgm:t>
        <a:bodyPr/>
        <a:lstStyle/>
        <a:p>
          <a:endParaRPr lang="ru-RU"/>
        </a:p>
      </dgm:t>
    </dgm:pt>
    <dgm:pt modelId="{69EAA1D5-21DD-46EA-9932-A1DAAD58633C}" type="pres">
      <dgm:prSet presAssocID="{629145A8-3D4D-429E-966E-B2D3EA42DDE7}" presName="compChildNode" presStyleCnt="0"/>
      <dgm:spPr/>
    </dgm:pt>
    <dgm:pt modelId="{A25AEFEB-24DC-4FC0-A59D-B7777D55404B}" type="pres">
      <dgm:prSet presAssocID="{629145A8-3D4D-429E-966E-B2D3EA42DDE7}" presName="theInnerList" presStyleCnt="0"/>
      <dgm:spPr/>
    </dgm:pt>
    <dgm:pt modelId="{B624A89C-666A-4FEE-96AB-A7F10CFC7812}" type="pres">
      <dgm:prSet presAssocID="{2E5118C3-8BF9-43EA-A86C-65F32CACA551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D6B75-AD17-4E9D-AB17-77E23122BFC0}" type="pres">
      <dgm:prSet presAssocID="{2E5118C3-8BF9-43EA-A86C-65F32CACA551}" presName="aSpace2" presStyleCnt="0"/>
      <dgm:spPr/>
    </dgm:pt>
    <dgm:pt modelId="{E63CB469-8BCD-412A-A376-A554ABA9981F}" type="pres">
      <dgm:prSet presAssocID="{D8DDA78E-9C8E-43BD-AA8E-2C01FCAA8BE8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52CD2-BBAA-403E-AE33-2BB7E56E0C91}" type="pres">
      <dgm:prSet presAssocID="{629145A8-3D4D-429E-966E-B2D3EA42DDE7}" presName="aSpace" presStyleCnt="0"/>
      <dgm:spPr/>
    </dgm:pt>
    <dgm:pt modelId="{03864957-F5E0-442F-A27D-787F376F16FB}" type="pres">
      <dgm:prSet presAssocID="{4DA42D19-0522-4063-BAFA-26F73F9A47CC}" presName="compNode" presStyleCnt="0"/>
      <dgm:spPr/>
    </dgm:pt>
    <dgm:pt modelId="{AA0D45DE-8EA7-4F49-A00F-00017DA4EE0E}" type="pres">
      <dgm:prSet presAssocID="{4DA42D19-0522-4063-BAFA-26F73F9A47CC}" presName="aNode" presStyleLbl="bgShp" presStyleIdx="2" presStyleCnt="3"/>
      <dgm:spPr/>
      <dgm:t>
        <a:bodyPr/>
        <a:lstStyle/>
        <a:p>
          <a:endParaRPr lang="ru-RU"/>
        </a:p>
      </dgm:t>
    </dgm:pt>
    <dgm:pt modelId="{D34EFCBD-C5FE-40D0-9493-076F82E08A20}" type="pres">
      <dgm:prSet presAssocID="{4DA42D19-0522-4063-BAFA-26F73F9A47CC}" presName="textNode" presStyleLbl="bgShp" presStyleIdx="2" presStyleCnt="3"/>
      <dgm:spPr/>
      <dgm:t>
        <a:bodyPr/>
        <a:lstStyle/>
        <a:p>
          <a:endParaRPr lang="ru-RU"/>
        </a:p>
      </dgm:t>
    </dgm:pt>
    <dgm:pt modelId="{76DC0892-D152-4358-AE10-4AD136FBDEE1}" type="pres">
      <dgm:prSet presAssocID="{4DA42D19-0522-4063-BAFA-26F73F9A47CC}" presName="compChildNode" presStyleCnt="0"/>
      <dgm:spPr/>
    </dgm:pt>
    <dgm:pt modelId="{C4C23962-8930-4B25-86BC-F83093B32660}" type="pres">
      <dgm:prSet presAssocID="{4DA42D19-0522-4063-BAFA-26F73F9A47CC}" presName="theInnerList" presStyleCnt="0"/>
      <dgm:spPr/>
    </dgm:pt>
    <dgm:pt modelId="{C755B167-6951-440F-9313-A067AC98C809}" type="pres">
      <dgm:prSet presAssocID="{86D65C7B-F612-4BD2-B44F-3DDB34C9EF11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B2775-1DB9-489B-ADCE-33F102826D28}" type="pres">
      <dgm:prSet presAssocID="{86D65C7B-F612-4BD2-B44F-3DDB34C9EF11}" presName="aSpace2" presStyleCnt="0"/>
      <dgm:spPr/>
    </dgm:pt>
    <dgm:pt modelId="{D26AAC9B-5BD2-4C0F-A79C-04DA27CBAA31}" type="pres">
      <dgm:prSet presAssocID="{552F910C-8BCF-428D-8E8C-AB84B2E19910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E06D38-333B-4880-AEA4-53C4A6F312E8}" type="presOf" srcId="{2E5118C3-8BF9-43EA-A86C-65F32CACA551}" destId="{B624A89C-666A-4FEE-96AB-A7F10CFC7812}" srcOrd="0" destOrd="0" presId="urn:microsoft.com/office/officeart/2005/8/layout/lProcess2"/>
    <dgm:cxn modelId="{DFB921DC-D935-4151-8D24-0E87CE1318BE}" type="presOf" srcId="{23859452-01D5-4924-9499-644084B5FCC4}" destId="{427E8F34-B69B-44DE-AA04-7852004E6DC5}" srcOrd="0" destOrd="0" presId="urn:microsoft.com/office/officeart/2005/8/layout/lProcess2"/>
    <dgm:cxn modelId="{27711536-E84F-4A7D-A56D-713BC058DE50}" type="presOf" srcId="{9BA39E6D-4BF2-4975-B71E-6D854E973882}" destId="{A042E828-E8F5-45AE-8BD9-AE59F00F6D29}" srcOrd="1" destOrd="0" presId="urn:microsoft.com/office/officeart/2005/8/layout/lProcess2"/>
    <dgm:cxn modelId="{69F85255-FE64-4F23-B874-4079D205C667}" type="presOf" srcId="{13E64A61-9AA6-4E26-B183-282AD7699BA1}" destId="{FE6F5148-8580-4C63-A57C-B91FCB7ECD34}" srcOrd="0" destOrd="0" presId="urn:microsoft.com/office/officeart/2005/8/layout/lProcess2"/>
    <dgm:cxn modelId="{BD9F8BCB-EAF9-41B5-80BC-FCE32A409FF2}" srcId="{629145A8-3D4D-429E-966E-B2D3EA42DDE7}" destId="{2E5118C3-8BF9-43EA-A86C-65F32CACA551}" srcOrd="0" destOrd="0" parTransId="{9761C38F-5F3E-448B-A1FA-AAA6604CCD7D}" sibTransId="{7259A62F-A4D6-4B22-937C-111A2EE151BD}"/>
    <dgm:cxn modelId="{66FA1F25-7DB0-4F0A-91BB-48429F4E3151}" srcId="{4DA42D19-0522-4063-BAFA-26F73F9A47CC}" destId="{86D65C7B-F612-4BD2-B44F-3DDB34C9EF11}" srcOrd="0" destOrd="0" parTransId="{6E1D2211-CF20-417A-B640-94761D90FDAA}" sibTransId="{4B45B80D-935C-4FBA-8E71-DD67F0C74A53}"/>
    <dgm:cxn modelId="{835C1A6E-A5AA-4E39-93C3-A899080D3625}" srcId="{9BA39E6D-4BF2-4975-B71E-6D854E973882}" destId="{23859452-01D5-4924-9499-644084B5FCC4}" srcOrd="1" destOrd="0" parTransId="{1B3CE234-9560-4A42-93BC-121359D2DCF4}" sibTransId="{594FFAF2-34F0-4CC5-ABFB-0B2A329039D1}"/>
    <dgm:cxn modelId="{CCF1E2B3-44D3-4E27-B06C-57B8AB9170F4}" type="presOf" srcId="{86D65C7B-F612-4BD2-B44F-3DDB34C9EF11}" destId="{C755B167-6951-440F-9313-A067AC98C809}" srcOrd="0" destOrd="0" presId="urn:microsoft.com/office/officeart/2005/8/layout/lProcess2"/>
    <dgm:cxn modelId="{47DD43A9-6189-43AB-9455-7483A9878ED7}" type="presOf" srcId="{552F910C-8BCF-428D-8E8C-AB84B2E19910}" destId="{D26AAC9B-5BD2-4C0F-A79C-04DA27CBAA31}" srcOrd="0" destOrd="0" presId="urn:microsoft.com/office/officeart/2005/8/layout/lProcess2"/>
    <dgm:cxn modelId="{409746E8-5886-439C-BA7F-156622626EC4}" type="presOf" srcId="{E6E9620B-591F-415C-91AC-BC1A761526BB}" destId="{7902E659-6D47-4206-AFF3-8E1985CC3F3A}" srcOrd="0" destOrd="0" presId="urn:microsoft.com/office/officeart/2005/8/layout/lProcess2"/>
    <dgm:cxn modelId="{B318C920-B6D2-4034-AFF4-2A24689CD564}" srcId="{E6E9620B-591F-415C-91AC-BC1A761526BB}" destId="{4DA42D19-0522-4063-BAFA-26F73F9A47CC}" srcOrd="2" destOrd="0" parTransId="{BA8D1DF9-6600-4E8C-8D35-CF2AA69827A2}" sibTransId="{68405CCA-B472-4F22-91CD-21AAE7D7ED5D}"/>
    <dgm:cxn modelId="{5277EDCE-F710-48D7-9400-B99090DCCD5E}" type="presOf" srcId="{629145A8-3D4D-429E-966E-B2D3EA42DDE7}" destId="{6E55B3DA-71B2-4FD0-B491-BAFA1C9C361A}" srcOrd="0" destOrd="0" presId="urn:microsoft.com/office/officeart/2005/8/layout/lProcess2"/>
    <dgm:cxn modelId="{DE0D16AA-842C-4670-BAC0-58E3290E85AE}" type="presOf" srcId="{4DA42D19-0522-4063-BAFA-26F73F9A47CC}" destId="{AA0D45DE-8EA7-4F49-A00F-00017DA4EE0E}" srcOrd="0" destOrd="0" presId="urn:microsoft.com/office/officeart/2005/8/layout/lProcess2"/>
    <dgm:cxn modelId="{B8212879-3376-41E8-A817-DD8D305EF87B}" srcId="{9BA39E6D-4BF2-4975-B71E-6D854E973882}" destId="{13E64A61-9AA6-4E26-B183-282AD7699BA1}" srcOrd="0" destOrd="0" parTransId="{742E6842-FF44-44E3-BECA-3B90D08250E5}" sibTransId="{1971FE16-06F6-438E-8128-D663FD04874A}"/>
    <dgm:cxn modelId="{B4BC2515-6672-47C0-BFE3-BAC38AAEBCDE}" type="presOf" srcId="{629145A8-3D4D-429E-966E-B2D3EA42DDE7}" destId="{797C00A2-5FC2-4194-8C98-F39950F60289}" srcOrd="1" destOrd="0" presId="urn:microsoft.com/office/officeart/2005/8/layout/lProcess2"/>
    <dgm:cxn modelId="{580B3178-CBDC-4023-A6B2-509A1E74B666}" type="presOf" srcId="{4DA42D19-0522-4063-BAFA-26F73F9A47CC}" destId="{D34EFCBD-C5FE-40D0-9493-076F82E08A20}" srcOrd="1" destOrd="0" presId="urn:microsoft.com/office/officeart/2005/8/layout/lProcess2"/>
    <dgm:cxn modelId="{1D8754F5-0A2F-4577-9450-A04D42F30DBE}" srcId="{E6E9620B-591F-415C-91AC-BC1A761526BB}" destId="{629145A8-3D4D-429E-966E-B2D3EA42DDE7}" srcOrd="1" destOrd="0" parTransId="{2120A18A-25D1-4AFC-8E49-1438855A7F78}" sibTransId="{48FD849D-231A-4689-A188-0D0DAD1DA7CD}"/>
    <dgm:cxn modelId="{E2290FEB-08E2-4B22-A6C9-7409F2528FA9}" type="presOf" srcId="{D8DDA78E-9C8E-43BD-AA8E-2C01FCAA8BE8}" destId="{E63CB469-8BCD-412A-A376-A554ABA9981F}" srcOrd="0" destOrd="0" presId="urn:microsoft.com/office/officeart/2005/8/layout/lProcess2"/>
    <dgm:cxn modelId="{DC5DD50E-94B6-4A45-80CA-89101AB37A55}" srcId="{4DA42D19-0522-4063-BAFA-26F73F9A47CC}" destId="{552F910C-8BCF-428D-8E8C-AB84B2E19910}" srcOrd="1" destOrd="0" parTransId="{E5518322-9CA0-4FFF-AC28-1F2A582C2D17}" sibTransId="{E5518C0D-1DA7-4DFA-A81D-0CA27588E47F}"/>
    <dgm:cxn modelId="{FA774657-39C6-4E5A-B341-248C2A9E868E}" type="presOf" srcId="{9BA39E6D-4BF2-4975-B71E-6D854E973882}" destId="{9C0A8CAD-A65C-4DD1-8B6A-845F78407C8D}" srcOrd="0" destOrd="0" presId="urn:microsoft.com/office/officeart/2005/8/layout/lProcess2"/>
    <dgm:cxn modelId="{71EA9CA2-76D6-477B-9C8C-0057748B784E}" srcId="{E6E9620B-591F-415C-91AC-BC1A761526BB}" destId="{9BA39E6D-4BF2-4975-B71E-6D854E973882}" srcOrd="0" destOrd="0" parTransId="{91D6CD28-E9C5-4FED-9EF4-7766F967ADF0}" sibTransId="{515BF573-8BA0-4A10-A6D9-0A0363C02814}"/>
    <dgm:cxn modelId="{DEB8D2BC-F69C-4555-8156-2196C9ECF804}" srcId="{629145A8-3D4D-429E-966E-B2D3EA42DDE7}" destId="{D8DDA78E-9C8E-43BD-AA8E-2C01FCAA8BE8}" srcOrd="1" destOrd="0" parTransId="{CA67CA63-45FD-401D-9164-48293BE44D72}" sibTransId="{F329C014-C2A9-416E-838D-5567962926B7}"/>
    <dgm:cxn modelId="{00634B76-C8DE-4281-A2B5-662DA9C10DB0}" type="presParOf" srcId="{7902E659-6D47-4206-AFF3-8E1985CC3F3A}" destId="{1EF31779-D05C-4BD5-8CF1-8C1E6E5C283A}" srcOrd="0" destOrd="0" presId="urn:microsoft.com/office/officeart/2005/8/layout/lProcess2"/>
    <dgm:cxn modelId="{36A3F267-0978-4CCB-8BAB-A579D6E7B42F}" type="presParOf" srcId="{1EF31779-D05C-4BD5-8CF1-8C1E6E5C283A}" destId="{9C0A8CAD-A65C-4DD1-8B6A-845F78407C8D}" srcOrd="0" destOrd="0" presId="urn:microsoft.com/office/officeart/2005/8/layout/lProcess2"/>
    <dgm:cxn modelId="{5FF49006-687A-4F33-BDAC-76EEE28D063D}" type="presParOf" srcId="{1EF31779-D05C-4BD5-8CF1-8C1E6E5C283A}" destId="{A042E828-E8F5-45AE-8BD9-AE59F00F6D29}" srcOrd="1" destOrd="0" presId="urn:microsoft.com/office/officeart/2005/8/layout/lProcess2"/>
    <dgm:cxn modelId="{8253DA55-A205-4338-8BE3-8E56CB592285}" type="presParOf" srcId="{1EF31779-D05C-4BD5-8CF1-8C1E6E5C283A}" destId="{8EA46893-57FF-4F62-AC49-33B464D05AF1}" srcOrd="2" destOrd="0" presId="urn:microsoft.com/office/officeart/2005/8/layout/lProcess2"/>
    <dgm:cxn modelId="{2211BAD5-DE58-4D7F-BA69-EB102AB9A8A0}" type="presParOf" srcId="{8EA46893-57FF-4F62-AC49-33B464D05AF1}" destId="{4286CBF7-F073-40F3-82C1-261050567C23}" srcOrd="0" destOrd="0" presId="urn:microsoft.com/office/officeart/2005/8/layout/lProcess2"/>
    <dgm:cxn modelId="{DD2DBA03-41CB-40EC-990B-768796F1D6B3}" type="presParOf" srcId="{4286CBF7-F073-40F3-82C1-261050567C23}" destId="{FE6F5148-8580-4C63-A57C-B91FCB7ECD34}" srcOrd="0" destOrd="0" presId="urn:microsoft.com/office/officeart/2005/8/layout/lProcess2"/>
    <dgm:cxn modelId="{2AF394A9-FD9F-4D5C-AC71-99A6ABC4E79D}" type="presParOf" srcId="{4286CBF7-F073-40F3-82C1-261050567C23}" destId="{83A9D8A0-6FE2-47D5-B102-8B46E99825F6}" srcOrd="1" destOrd="0" presId="urn:microsoft.com/office/officeart/2005/8/layout/lProcess2"/>
    <dgm:cxn modelId="{6B4CD8FC-3D7D-4651-818F-F22ABC375575}" type="presParOf" srcId="{4286CBF7-F073-40F3-82C1-261050567C23}" destId="{427E8F34-B69B-44DE-AA04-7852004E6DC5}" srcOrd="2" destOrd="0" presId="urn:microsoft.com/office/officeart/2005/8/layout/lProcess2"/>
    <dgm:cxn modelId="{886B9D31-4A92-4B23-BB08-7643B7FAF01D}" type="presParOf" srcId="{7902E659-6D47-4206-AFF3-8E1985CC3F3A}" destId="{346C3D25-1821-4A92-9524-54BABAC404BB}" srcOrd="1" destOrd="0" presId="urn:microsoft.com/office/officeart/2005/8/layout/lProcess2"/>
    <dgm:cxn modelId="{075042B9-3EBE-4E11-A8F0-3AF9F6927A9A}" type="presParOf" srcId="{7902E659-6D47-4206-AFF3-8E1985CC3F3A}" destId="{93221699-6DE2-4F72-A918-CD7FF996C186}" srcOrd="2" destOrd="0" presId="urn:microsoft.com/office/officeart/2005/8/layout/lProcess2"/>
    <dgm:cxn modelId="{E64D8088-9526-46BD-AB99-C0A43BA3BFD2}" type="presParOf" srcId="{93221699-6DE2-4F72-A918-CD7FF996C186}" destId="{6E55B3DA-71B2-4FD0-B491-BAFA1C9C361A}" srcOrd="0" destOrd="0" presId="urn:microsoft.com/office/officeart/2005/8/layout/lProcess2"/>
    <dgm:cxn modelId="{FB023E81-E38B-4775-B324-69423A011FC3}" type="presParOf" srcId="{93221699-6DE2-4F72-A918-CD7FF996C186}" destId="{797C00A2-5FC2-4194-8C98-F39950F60289}" srcOrd="1" destOrd="0" presId="urn:microsoft.com/office/officeart/2005/8/layout/lProcess2"/>
    <dgm:cxn modelId="{183D7550-58AD-49CB-9541-5457DE7C9683}" type="presParOf" srcId="{93221699-6DE2-4F72-A918-CD7FF996C186}" destId="{69EAA1D5-21DD-46EA-9932-A1DAAD58633C}" srcOrd="2" destOrd="0" presId="urn:microsoft.com/office/officeart/2005/8/layout/lProcess2"/>
    <dgm:cxn modelId="{4181188B-4C75-44E9-907E-8825C88B3E2F}" type="presParOf" srcId="{69EAA1D5-21DD-46EA-9932-A1DAAD58633C}" destId="{A25AEFEB-24DC-4FC0-A59D-B7777D55404B}" srcOrd="0" destOrd="0" presId="urn:microsoft.com/office/officeart/2005/8/layout/lProcess2"/>
    <dgm:cxn modelId="{614ED6F4-7CDA-4729-9AD1-B0B818D7D080}" type="presParOf" srcId="{A25AEFEB-24DC-4FC0-A59D-B7777D55404B}" destId="{B624A89C-666A-4FEE-96AB-A7F10CFC7812}" srcOrd="0" destOrd="0" presId="urn:microsoft.com/office/officeart/2005/8/layout/lProcess2"/>
    <dgm:cxn modelId="{E8F67C53-6228-417E-A936-3ED86CA20F10}" type="presParOf" srcId="{A25AEFEB-24DC-4FC0-A59D-B7777D55404B}" destId="{4E1D6B75-AD17-4E9D-AB17-77E23122BFC0}" srcOrd="1" destOrd="0" presId="urn:microsoft.com/office/officeart/2005/8/layout/lProcess2"/>
    <dgm:cxn modelId="{5CAC0F37-8F68-40ED-8C5A-987BCF9D5498}" type="presParOf" srcId="{A25AEFEB-24DC-4FC0-A59D-B7777D55404B}" destId="{E63CB469-8BCD-412A-A376-A554ABA9981F}" srcOrd="2" destOrd="0" presId="urn:microsoft.com/office/officeart/2005/8/layout/lProcess2"/>
    <dgm:cxn modelId="{C521145E-8FD0-45DD-A88A-DA71CD7D9E8F}" type="presParOf" srcId="{7902E659-6D47-4206-AFF3-8E1985CC3F3A}" destId="{A9152CD2-BBAA-403E-AE33-2BB7E56E0C91}" srcOrd="3" destOrd="0" presId="urn:microsoft.com/office/officeart/2005/8/layout/lProcess2"/>
    <dgm:cxn modelId="{9CEDD6E5-9610-4C45-8FD9-6168F8F7699C}" type="presParOf" srcId="{7902E659-6D47-4206-AFF3-8E1985CC3F3A}" destId="{03864957-F5E0-442F-A27D-787F376F16FB}" srcOrd="4" destOrd="0" presId="urn:microsoft.com/office/officeart/2005/8/layout/lProcess2"/>
    <dgm:cxn modelId="{ECECD235-1DE3-4673-9EFB-F8B9FFFC57FA}" type="presParOf" srcId="{03864957-F5E0-442F-A27D-787F376F16FB}" destId="{AA0D45DE-8EA7-4F49-A00F-00017DA4EE0E}" srcOrd="0" destOrd="0" presId="urn:microsoft.com/office/officeart/2005/8/layout/lProcess2"/>
    <dgm:cxn modelId="{49961D46-A236-4886-85B5-AC3E61195A88}" type="presParOf" srcId="{03864957-F5E0-442F-A27D-787F376F16FB}" destId="{D34EFCBD-C5FE-40D0-9493-076F82E08A20}" srcOrd="1" destOrd="0" presId="urn:microsoft.com/office/officeart/2005/8/layout/lProcess2"/>
    <dgm:cxn modelId="{CC8609AD-7FF5-4868-9090-A07F0FFF24BD}" type="presParOf" srcId="{03864957-F5E0-442F-A27D-787F376F16FB}" destId="{76DC0892-D152-4358-AE10-4AD136FBDEE1}" srcOrd="2" destOrd="0" presId="urn:microsoft.com/office/officeart/2005/8/layout/lProcess2"/>
    <dgm:cxn modelId="{4DE1EECF-6B51-4C9F-A78F-02304E622575}" type="presParOf" srcId="{76DC0892-D152-4358-AE10-4AD136FBDEE1}" destId="{C4C23962-8930-4B25-86BC-F83093B32660}" srcOrd="0" destOrd="0" presId="urn:microsoft.com/office/officeart/2005/8/layout/lProcess2"/>
    <dgm:cxn modelId="{184625CC-EEDF-42C5-821F-566C804ED872}" type="presParOf" srcId="{C4C23962-8930-4B25-86BC-F83093B32660}" destId="{C755B167-6951-440F-9313-A067AC98C809}" srcOrd="0" destOrd="0" presId="urn:microsoft.com/office/officeart/2005/8/layout/lProcess2"/>
    <dgm:cxn modelId="{58EFDFFE-A169-45AE-A68B-F9ABC8BDEE96}" type="presParOf" srcId="{C4C23962-8930-4B25-86BC-F83093B32660}" destId="{4E9B2775-1DB9-489B-ADCE-33F102826D28}" srcOrd="1" destOrd="0" presId="urn:microsoft.com/office/officeart/2005/8/layout/lProcess2"/>
    <dgm:cxn modelId="{54A2662B-6FAC-4EB5-91C2-FD84B331F90C}" type="presParOf" srcId="{C4C23962-8930-4B25-86BC-F83093B32660}" destId="{D26AAC9B-5BD2-4C0F-A79C-04DA27CBAA3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A785F0-8195-43A1-B306-9CBE29300A7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DE30EF23-10B7-4EDC-9AF0-8B4F257D6937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Составление ситуативного рассказа о птицах </a:t>
          </a:r>
          <a:endParaRPr lang="ru-RU" dirty="0">
            <a:solidFill>
              <a:schemeClr val="bg1"/>
            </a:solidFill>
          </a:endParaRPr>
        </a:p>
      </dgm:t>
    </dgm:pt>
    <dgm:pt modelId="{F717D92E-27C5-49EE-BD03-615E5BAB41ED}" type="parTrans" cxnId="{82B4251C-2642-4362-B116-82C3416716A1}">
      <dgm:prSet/>
      <dgm:spPr/>
      <dgm:t>
        <a:bodyPr/>
        <a:lstStyle/>
        <a:p>
          <a:endParaRPr lang="ru-RU"/>
        </a:p>
      </dgm:t>
    </dgm:pt>
    <dgm:pt modelId="{E1ADF02D-8B44-4D6B-8B3C-1D91DD763470}" type="sibTrans" cxnId="{82B4251C-2642-4362-B116-82C3416716A1}">
      <dgm:prSet/>
      <dgm:spPr/>
      <dgm:t>
        <a:bodyPr/>
        <a:lstStyle/>
        <a:p>
          <a:endParaRPr lang="ru-RU"/>
        </a:p>
      </dgm:t>
    </dgm:pt>
    <dgm:pt modelId="{DBFF910B-1CF1-4444-A504-3D4C2555A76E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Составление рассказов на тему «Мы построили домик для скворца»  </a:t>
          </a:r>
          <a:endParaRPr lang="ru-RU" dirty="0">
            <a:solidFill>
              <a:schemeClr val="bg1"/>
            </a:solidFill>
          </a:endParaRPr>
        </a:p>
      </dgm:t>
    </dgm:pt>
    <dgm:pt modelId="{F88E4CFD-A51E-4D71-ADCE-1239573F7A86}" type="parTrans" cxnId="{6B3D149B-1C80-4380-95E2-767AFD3E5956}">
      <dgm:prSet/>
      <dgm:spPr/>
      <dgm:t>
        <a:bodyPr/>
        <a:lstStyle/>
        <a:p>
          <a:endParaRPr lang="ru-RU"/>
        </a:p>
      </dgm:t>
    </dgm:pt>
    <dgm:pt modelId="{DB7436E3-BFAA-4A95-8153-1BC322A97A53}" type="sibTrans" cxnId="{6B3D149B-1C80-4380-95E2-767AFD3E5956}">
      <dgm:prSet/>
      <dgm:spPr/>
      <dgm:t>
        <a:bodyPr/>
        <a:lstStyle/>
        <a:p>
          <a:endParaRPr lang="ru-RU"/>
        </a:p>
      </dgm:t>
    </dgm:pt>
    <dgm:pt modelId="{D352EFDC-3B2C-4992-9218-D5595B452E70}">
      <dgm:prSet phldrT="[Текст]" custT="1"/>
      <dgm:spPr/>
      <dgm:t>
        <a:bodyPr/>
        <a:lstStyle/>
        <a:p>
          <a:r>
            <a:rPr lang="ru-RU" sz="1400" dirty="0" smtClean="0"/>
            <a:t>Коммуникация</a:t>
          </a:r>
          <a:endParaRPr lang="ru-RU" sz="1400" dirty="0"/>
        </a:p>
      </dgm:t>
    </dgm:pt>
    <dgm:pt modelId="{62D90761-8D47-475D-96C6-8AE09FD7871D}" type="parTrans" cxnId="{7F34E04B-2318-4129-8891-86F21174FDE0}">
      <dgm:prSet/>
      <dgm:spPr/>
      <dgm:t>
        <a:bodyPr/>
        <a:lstStyle/>
        <a:p>
          <a:endParaRPr lang="ru-RU"/>
        </a:p>
      </dgm:t>
    </dgm:pt>
    <dgm:pt modelId="{92477677-0EEE-459B-8B8A-CEA639CA1C81}" type="sibTrans" cxnId="{7F34E04B-2318-4129-8891-86F21174FDE0}">
      <dgm:prSet/>
      <dgm:spPr/>
      <dgm:t>
        <a:bodyPr/>
        <a:lstStyle/>
        <a:p>
          <a:endParaRPr lang="ru-RU"/>
        </a:p>
      </dgm:t>
    </dgm:pt>
    <dgm:pt modelId="{D270CC8C-AB46-4F0E-928C-6B5D0659472D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dirty="0" smtClean="0">
              <a:solidFill>
                <a:schemeClr val="bg1"/>
              </a:solidFill>
            </a:rPr>
            <a:t>Придумывание сказки по сюжетным картинкам</a:t>
          </a:r>
          <a:endParaRPr lang="ru-RU" dirty="0">
            <a:solidFill>
              <a:schemeClr val="bg1"/>
            </a:solidFill>
          </a:endParaRPr>
        </a:p>
      </dgm:t>
    </dgm:pt>
    <dgm:pt modelId="{AB397202-D5E4-49B9-B091-03B577C9386D}" type="parTrans" cxnId="{9A93779F-6B4F-46CC-8A70-E99513B3F3CD}">
      <dgm:prSet/>
      <dgm:spPr/>
      <dgm:t>
        <a:bodyPr/>
        <a:lstStyle/>
        <a:p>
          <a:endParaRPr lang="ru-RU"/>
        </a:p>
      </dgm:t>
    </dgm:pt>
    <dgm:pt modelId="{C6C05F8E-1FE9-468C-B376-80079B2BF74B}" type="sibTrans" cxnId="{9A93779F-6B4F-46CC-8A70-E99513B3F3CD}">
      <dgm:prSet/>
      <dgm:spPr/>
      <dgm:t>
        <a:bodyPr/>
        <a:lstStyle/>
        <a:p>
          <a:endParaRPr lang="ru-RU"/>
        </a:p>
      </dgm:t>
    </dgm:pt>
    <dgm:pt modelId="{67C1CD40-909B-4F48-A1B3-F86467381E8E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Рассматривание иллюстраций на тему «</a:t>
          </a:r>
          <a:r>
            <a:rPr lang="ru-RU" dirty="0" err="1" smtClean="0">
              <a:solidFill>
                <a:schemeClr val="bg1"/>
              </a:solidFill>
            </a:rPr>
            <a:t>Птицы:перелётные,зимующие,осёдлые</a:t>
          </a:r>
          <a:r>
            <a:rPr lang="ru-RU" dirty="0" smtClean="0">
              <a:solidFill>
                <a:schemeClr val="bg1"/>
              </a:solidFill>
            </a:rPr>
            <a:t>», картины </a:t>
          </a:r>
          <a:r>
            <a:rPr lang="ru-RU" dirty="0" err="1" smtClean="0">
              <a:solidFill>
                <a:schemeClr val="bg1"/>
              </a:solidFill>
            </a:rPr>
            <a:t>Саврасова</a:t>
          </a:r>
          <a:r>
            <a:rPr lang="ru-RU" dirty="0" smtClean="0">
              <a:solidFill>
                <a:schemeClr val="bg1"/>
              </a:solidFill>
            </a:rPr>
            <a:t> «Грачи </a:t>
          </a:r>
          <a:r>
            <a:rPr lang="ru-RU" dirty="0" err="1" smtClean="0">
              <a:solidFill>
                <a:schemeClr val="bg1"/>
              </a:solidFill>
            </a:rPr>
            <a:t>прилетели»,альбомов</a:t>
          </a:r>
          <a:r>
            <a:rPr lang="ru-RU" dirty="0" smtClean="0">
              <a:solidFill>
                <a:schemeClr val="bg1"/>
              </a:solidFill>
            </a:rPr>
            <a:t> «Птицы со всего света»</a:t>
          </a:r>
          <a:endParaRPr lang="ru-RU" dirty="0">
            <a:solidFill>
              <a:schemeClr val="bg1"/>
            </a:solidFill>
          </a:endParaRPr>
        </a:p>
      </dgm:t>
    </dgm:pt>
    <dgm:pt modelId="{52C0BDD3-A1D9-44B3-9044-6DA849F30E7E}" type="parTrans" cxnId="{07E72B2F-CAC9-4332-9C54-645F6AE20A55}">
      <dgm:prSet/>
      <dgm:spPr/>
      <dgm:t>
        <a:bodyPr/>
        <a:lstStyle/>
        <a:p>
          <a:endParaRPr lang="ru-RU"/>
        </a:p>
      </dgm:t>
    </dgm:pt>
    <dgm:pt modelId="{FC84FC3C-D342-4D90-9DDB-26C89C7F1BC7}" type="sibTrans" cxnId="{07E72B2F-CAC9-4332-9C54-645F6AE20A55}">
      <dgm:prSet/>
      <dgm:spPr/>
      <dgm:t>
        <a:bodyPr/>
        <a:lstStyle/>
        <a:p>
          <a:endParaRPr lang="ru-RU"/>
        </a:p>
      </dgm:t>
    </dgm:pt>
    <dgm:pt modelId="{FB1E11BA-E4E3-42AB-AAB4-EE1A050750FB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Заучивание наизусть стихотворений </a:t>
          </a:r>
          <a:endParaRPr lang="ru-RU" dirty="0">
            <a:solidFill>
              <a:schemeClr val="bg1"/>
            </a:solidFill>
          </a:endParaRPr>
        </a:p>
      </dgm:t>
    </dgm:pt>
    <dgm:pt modelId="{ABD8E240-25A8-4242-8138-E25B21341636}" type="parTrans" cxnId="{7BF0FD18-3EE5-4257-9779-0855B537473C}">
      <dgm:prSet/>
      <dgm:spPr/>
      <dgm:t>
        <a:bodyPr/>
        <a:lstStyle/>
        <a:p>
          <a:endParaRPr lang="ru-RU"/>
        </a:p>
      </dgm:t>
    </dgm:pt>
    <dgm:pt modelId="{02E1AA93-9F2C-41E6-94D6-13D2AB1AEA6B}" type="sibTrans" cxnId="{7BF0FD18-3EE5-4257-9779-0855B537473C}">
      <dgm:prSet/>
      <dgm:spPr/>
      <dgm:t>
        <a:bodyPr/>
        <a:lstStyle/>
        <a:p>
          <a:endParaRPr lang="ru-RU"/>
        </a:p>
      </dgm:t>
    </dgm:pt>
    <dgm:pt modelId="{E8CDCA38-C633-4AF5-920A-BE59E213B515}" type="pres">
      <dgm:prSet presAssocID="{28A785F0-8195-43A1-B306-9CBE29300A77}" presName="Name0" presStyleCnt="0">
        <dgm:presLayoutVars>
          <dgm:dir/>
          <dgm:animLvl val="lvl"/>
          <dgm:resizeHandles val="exact"/>
        </dgm:presLayoutVars>
      </dgm:prSet>
      <dgm:spPr/>
    </dgm:pt>
    <dgm:pt modelId="{CA9DC62A-4076-4E80-A6BC-F9D3F94318A9}" type="pres">
      <dgm:prSet presAssocID="{D352EFDC-3B2C-4992-9218-D5595B452E70}" presName="Name8" presStyleCnt="0"/>
      <dgm:spPr/>
    </dgm:pt>
    <dgm:pt modelId="{D8715946-F698-4B5E-838A-2C6869A6B521}" type="pres">
      <dgm:prSet presAssocID="{D352EFDC-3B2C-4992-9218-D5595B452E70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ADE20-52BA-4DED-8543-2B2534CAFC9B}" type="pres">
      <dgm:prSet presAssocID="{D352EFDC-3B2C-4992-9218-D5595B452E7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B8A97-F2CC-4A8A-99FF-EBAFE43C6EC4}" type="pres">
      <dgm:prSet presAssocID="{DE30EF23-10B7-4EDC-9AF0-8B4F257D6937}" presName="Name8" presStyleCnt="0"/>
      <dgm:spPr/>
    </dgm:pt>
    <dgm:pt modelId="{EA08A6DD-27C2-4335-BE4E-416DCA998489}" type="pres">
      <dgm:prSet presAssocID="{DE30EF23-10B7-4EDC-9AF0-8B4F257D6937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757C7-75B2-4202-8E46-C6D56504F3BB}" type="pres">
      <dgm:prSet presAssocID="{DE30EF23-10B7-4EDC-9AF0-8B4F257D693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6CCE6-C3F7-48BF-AA48-37A49E6850AE}" type="pres">
      <dgm:prSet presAssocID="{FB1E11BA-E4E3-42AB-AAB4-EE1A050750FB}" presName="Name8" presStyleCnt="0"/>
      <dgm:spPr/>
    </dgm:pt>
    <dgm:pt modelId="{5BC2FEEE-F4B9-457B-AB77-EC63FB7164BE}" type="pres">
      <dgm:prSet presAssocID="{FB1E11BA-E4E3-42AB-AAB4-EE1A050750FB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074C0-9EDC-4FCC-97ED-0B7635AB518F}" type="pres">
      <dgm:prSet presAssocID="{FB1E11BA-E4E3-42AB-AAB4-EE1A050750F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22CA3-5F0F-4F66-9D90-FED09F3FBFC6}" type="pres">
      <dgm:prSet presAssocID="{DBFF910B-1CF1-4444-A504-3D4C2555A76E}" presName="Name8" presStyleCnt="0"/>
      <dgm:spPr/>
    </dgm:pt>
    <dgm:pt modelId="{F30AD344-0AA2-4888-8523-BD54B13F68B7}" type="pres">
      <dgm:prSet presAssocID="{DBFF910B-1CF1-4444-A504-3D4C2555A76E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9B83F-6550-4551-84D1-3745F90BBFD0}" type="pres">
      <dgm:prSet presAssocID="{DBFF910B-1CF1-4444-A504-3D4C2555A76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61681-4584-4A19-A341-061BB7D92C4C}" type="pres">
      <dgm:prSet presAssocID="{D270CC8C-AB46-4F0E-928C-6B5D0659472D}" presName="Name8" presStyleCnt="0"/>
      <dgm:spPr/>
    </dgm:pt>
    <dgm:pt modelId="{55BBB4CF-C8D7-49CE-86AF-390A10BE7348}" type="pres">
      <dgm:prSet presAssocID="{D270CC8C-AB46-4F0E-928C-6B5D0659472D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E00BC-E3E7-4538-A535-8E877E4079C9}" type="pres">
      <dgm:prSet presAssocID="{D270CC8C-AB46-4F0E-928C-6B5D0659472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3EC4E-E970-405B-8B5E-DF71E15F4BA2}" type="pres">
      <dgm:prSet presAssocID="{67C1CD40-909B-4F48-A1B3-F86467381E8E}" presName="Name8" presStyleCnt="0"/>
      <dgm:spPr/>
    </dgm:pt>
    <dgm:pt modelId="{8E3AD0F8-52C5-4D37-B8EC-2B10372792F3}" type="pres">
      <dgm:prSet presAssocID="{67C1CD40-909B-4F48-A1B3-F86467381E8E}" presName="level" presStyleLbl="node1" presStyleIdx="5" presStyleCnt="6" custLinFactNeighborX="345" custLinFactNeighborY="118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77836-80FC-4B88-993D-CA23EF8D7FDA}" type="pres">
      <dgm:prSet presAssocID="{67C1CD40-909B-4F48-A1B3-F86467381E8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299132-5BA1-4313-A395-00EF17719C26}" type="presOf" srcId="{D352EFDC-3B2C-4992-9218-D5595B452E70}" destId="{8B0ADE20-52BA-4DED-8543-2B2534CAFC9B}" srcOrd="1" destOrd="0" presId="urn:microsoft.com/office/officeart/2005/8/layout/pyramid1"/>
    <dgm:cxn modelId="{9A93779F-6B4F-46CC-8A70-E99513B3F3CD}" srcId="{28A785F0-8195-43A1-B306-9CBE29300A77}" destId="{D270CC8C-AB46-4F0E-928C-6B5D0659472D}" srcOrd="4" destOrd="0" parTransId="{AB397202-D5E4-49B9-B091-03B577C9386D}" sibTransId="{C6C05F8E-1FE9-468C-B376-80079B2BF74B}"/>
    <dgm:cxn modelId="{7BF0FD18-3EE5-4257-9779-0855B537473C}" srcId="{28A785F0-8195-43A1-B306-9CBE29300A77}" destId="{FB1E11BA-E4E3-42AB-AAB4-EE1A050750FB}" srcOrd="2" destOrd="0" parTransId="{ABD8E240-25A8-4242-8138-E25B21341636}" sibTransId="{02E1AA93-9F2C-41E6-94D6-13D2AB1AEA6B}"/>
    <dgm:cxn modelId="{07E72B2F-CAC9-4332-9C54-645F6AE20A55}" srcId="{28A785F0-8195-43A1-B306-9CBE29300A77}" destId="{67C1CD40-909B-4F48-A1B3-F86467381E8E}" srcOrd="5" destOrd="0" parTransId="{52C0BDD3-A1D9-44B3-9044-6DA849F30E7E}" sibTransId="{FC84FC3C-D342-4D90-9DDB-26C89C7F1BC7}"/>
    <dgm:cxn modelId="{6B3D149B-1C80-4380-95E2-767AFD3E5956}" srcId="{28A785F0-8195-43A1-B306-9CBE29300A77}" destId="{DBFF910B-1CF1-4444-A504-3D4C2555A76E}" srcOrd="3" destOrd="0" parTransId="{F88E4CFD-A51E-4D71-ADCE-1239573F7A86}" sibTransId="{DB7436E3-BFAA-4A95-8153-1BC322A97A53}"/>
    <dgm:cxn modelId="{82B4251C-2642-4362-B116-82C3416716A1}" srcId="{28A785F0-8195-43A1-B306-9CBE29300A77}" destId="{DE30EF23-10B7-4EDC-9AF0-8B4F257D6937}" srcOrd="1" destOrd="0" parTransId="{F717D92E-27C5-49EE-BD03-615E5BAB41ED}" sibTransId="{E1ADF02D-8B44-4D6B-8B3C-1D91DD763470}"/>
    <dgm:cxn modelId="{F9EB0762-00A9-4F94-9329-70919D13B9B2}" type="presOf" srcId="{28A785F0-8195-43A1-B306-9CBE29300A77}" destId="{E8CDCA38-C633-4AF5-920A-BE59E213B515}" srcOrd="0" destOrd="0" presId="urn:microsoft.com/office/officeart/2005/8/layout/pyramid1"/>
    <dgm:cxn modelId="{7F34E04B-2318-4129-8891-86F21174FDE0}" srcId="{28A785F0-8195-43A1-B306-9CBE29300A77}" destId="{D352EFDC-3B2C-4992-9218-D5595B452E70}" srcOrd="0" destOrd="0" parTransId="{62D90761-8D47-475D-96C6-8AE09FD7871D}" sibTransId="{92477677-0EEE-459B-8B8A-CEA639CA1C81}"/>
    <dgm:cxn modelId="{E1E79D35-84AB-4D3D-BDC3-8530B814DB8F}" type="presOf" srcId="{67C1CD40-909B-4F48-A1B3-F86467381E8E}" destId="{D1677836-80FC-4B88-993D-CA23EF8D7FDA}" srcOrd="1" destOrd="0" presId="urn:microsoft.com/office/officeart/2005/8/layout/pyramid1"/>
    <dgm:cxn modelId="{B7563AE5-9623-43E5-BB66-030498F88759}" type="presOf" srcId="{DBFF910B-1CF1-4444-A504-3D4C2555A76E}" destId="{F30AD344-0AA2-4888-8523-BD54B13F68B7}" srcOrd="0" destOrd="0" presId="urn:microsoft.com/office/officeart/2005/8/layout/pyramid1"/>
    <dgm:cxn modelId="{D3BE3A52-DE44-491E-A548-0141AED3071A}" type="presOf" srcId="{DE30EF23-10B7-4EDC-9AF0-8B4F257D6937}" destId="{EA08A6DD-27C2-4335-BE4E-416DCA998489}" srcOrd="0" destOrd="0" presId="urn:microsoft.com/office/officeart/2005/8/layout/pyramid1"/>
    <dgm:cxn modelId="{6A970165-6FF8-467B-84F5-5500C2AE76F2}" type="presOf" srcId="{FB1E11BA-E4E3-42AB-AAB4-EE1A050750FB}" destId="{97F074C0-9EDC-4FCC-97ED-0B7635AB518F}" srcOrd="1" destOrd="0" presId="urn:microsoft.com/office/officeart/2005/8/layout/pyramid1"/>
    <dgm:cxn modelId="{E5C66212-9CBB-4837-8396-B349BBE9BF73}" type="presOf" srcId="{D352EFDC-3B2C-4992-9218-D5595B452E70}" destId="{D8715946-F698-4B5E-838A-2C6869A6B521}" srcOrd="0" destOrd="0" presId="urn:microsoft.com/office/officeart/2005/8/layout/pyramid1"/>
    <dgm:cxn modelId="{552AC957-C20E-4B2F-9766-3BAE4DAEA14F}" type="presOf" srcId="{DBFF910B-1CF1-4444-A504-3D4C2555A76E}" destId="{91E9B83F-6550-4551-84D1-3745F90BBFD0}" srcOrd="1" destOrd="0" presId="urn:microsoft.com/office/officeart/2005/8/layout/pyramid1"/>
    <dgm:cxn modelId="{4930509C-8D14-47B0-BB07-5C21ADDE938A}" type="presOf" srcId="{FB1E11BA-E4E3-42AB-AAB4-EE1A050750FB}" destId="{5BC2FEEE-F4B9-457B-AB77-EC63FB7164BE}" srcOrd="0" destOrd="0" presId="urn:microsoft.com/office/officeart/2005/8/layout/pyramid1"/>
    <dgm:cxn modelId="{6839ECFA-9082-47F5-8CEB-02C3BBFB3841}" type="presOf" srcId="{DE30EF23-10B7-4EDC-9AF0-8B4F257D6937}" destId="{770757C7-75B2-4202-8E46-C6D56504F3BB}" srcOrd="1" destOrd="0" presId="urn:microsoft.com/office/officeart/2005/8/layout/pyramid1"/>
    <dgm:cxn modelId="{A9ED6684-9F7D-4E74-ACAF-9334602BE71D}" type="presOf" srcId="{D270CC8C-AB46-4F0E-928C-6B5D0659472D}" destId="{6B8E00BC-E3E7-4538-A535-8E877E4079C9}" srcOrd="1" destOrd="0" presId="urn:microsoft.com/office/officeart/2005/8/layout/pyramid1"/>
    <dgm:cxn modelId="{1932ECFF-0BDA-4A4C-B2E7-4032A312FC5D}" type="presOf" srcId="{67C1CD40-909B-4F48-A1B3-F86467381E8E}" destId="{8E3AD0F8-52C5-4D37-B8EC-2B10372792F3}" srcOrd="0" destOrd="0" presId="urn:microsoft.com/office/officeart/2005/8/layout/pyramid1"/>
    <dgm:cxn modelId="{C353859F-7F35-45E3-A01D-A7F91903BDC9}" type="presOf" srcId="{D270CC8C-AB46-4F0E-928C-6B5D0659472D}" destId="{55BBB4CF-C8D7-49CE-86AF-390A10BE7348}" srcOrd="0" destOrd="0" presId="urn:microsoft.com/office/officeart/2005/8/layout/pyramid1"/>
    <dgm:cxn modelId="{209D215D-F515-47D7-8DAA-F895465CDECA}" type="presParOf" srcId="{E8CDCA38-C633-4AF5-920A-BE59E213B515}" destId="{CA9DC62A-4076-4E80-A6BC-F9D3F94318A9}" srcOrd="0" destOrd="0" presId="urn:microsoft.com/office/officeart/2005/8/layout/pyramid1"/>
    <dgm:cxn modelId="{289ED347-9BE7-4046-9292-34D278F41AE6}" type="presParOf" srcId="{CA9DC62A-4076-4E80-A6BC-F9D3F94318A9}" destId="{D8715946-F698-4B5E-838A-2C6869A6B521}" srcOrd="0" destOrd="0" presId="urn:microsoft.com/office/officeart/2005/8/layout/pyramid1"/>
    <dgm:cxn modelId="{2DB2C666-2679-455D-9DBB-4881F7E3FB10}" type="presParOf" srcId="{CA9DC62A-4076-4E80-A6BC-F9D3F94318A9}" destId="{8B0ADE20-52BA-4DED-8543-2B2534CAFC9B}" srcOrd="1" destOrd="0" presId="urn:microsoft.com/office/officeart/2005/8/layout/pyramid1"/>
    <dgm:cxn modelId="{FB7CC525-F94E-4A2C-BC7D-6F9E97FD1B22}" type="presParOf" srcId="{E8CDCA38-C633-4AF5-920A-BE59E213B515}" destId="{450B8A97-F2CC-4A8A-99FF-EBAFE43C6EC4}" srcOrd="1" destOrd="0" presId="urn:microsoft.com/office/officeart/2005/8/layout/pyramid1"/>
    <dgm:cxn modelId="{4FA4B030-E647-4A34-825D-FEB4D7F10540}" type="presParOf" srcId="{450B8A97-F2CC-4A8A-99FF-EBAFE43C6EC4}" destId="{EA08A6DD-27C2-4335-BE4E-416DCA998489}" srcOrd="0" destOrd="0" presId="urn:microsoft.com/office/officeart/2005/8/layout/pyramid1"/>
    <dgm:cxn modelId="{271D935E-D48A-46E8-8669-783C0D264C6B}" type="presParOf" srcId="{450B8A97-F2CC-4A8A-99FF-EBAFE43C6EC4}" destId="{770757C7-75B2-4202-8E46-C6D56504F3BB}" srcOrd="1" destOrd="0" presId="urn:microsoft.com/office/officeart/2005/8/layout/pyramid1"/>
    <dgm:cxn modelId="{1386894B-55E9-4D0F-A760-534EBABF8CFD}" type="presParOf" srcId="{E8CDCA38-C633-4AF5-920A-BE59E213B515}" destId="{3496CCE6-C3F7-48BF-AA48-37A49E6850AE}" srcOrd="2" destOrd="0" presId="urn:microsoft.com/office/officeart/2005/8/layout/pyramid1"/>
    <dgm:cxn modelId="{8FFCE674-57F1-4236-8E33-6E63983349DD}" type="presParOf" srcId="{3496CCE6-C3F7-48BF-AA48-37A49E6850AE}" destId="{5BC2FEEE-F4B9-457B-AB77-EC63FB7164BE}" srcOrd="0" destOrd="0" presId="urn:microsoft.com/office/officeart/2005/8/layout/pyramid1"/>
    <dgm:cxn modelId="{836F29A6-FFC4-4251-9315-5466C9FE8285}" type="presParOf" srcId="{3496CCE6-C3F7-48BF-AA48-37A49E6850AE}" destId="{97F074C0-9EDC-4FCC-97ED-0B7635AB518F}" srcOrd="1" destOrd="0" presId="urn:microsoft.com/office/officeart/2005/8/layout/pyramid1"/>
    <dgm:cxn modelId="{5377D588-3104-4CF6-B526-E3B0B6CB7445}" type="presParOf" srcId="{E8CDCA38-C633-4AF5-920A-BE59E213B515}" destId="{D8D22CA3-5F0F-4F66-9D90-FED09F3FBFC6}" srcOrd="3" destOrd="0" presId="urn:microsoft.com/office/officeart/2005/8/layout/pyramid1"/>
    <dgm:cxn modelId="{D3E7F2E3-8E35-416B-9022-68038917A06E}" type="presParOf" srcId="{D8D22CA3-5F0F-4F66-9D90-FED09F3FBFC6}" destId="{F30AD344-0AA2-4888-8523-BD54B13F68B7}" srcOrd="0" destOrd="0" presId="urn:microsoft.com/office/officeart/2005/8/layout/pyramid1"/>
    <dgm:cxn modelId="{535598E5-B94E-41F9-8DF7-8AB422249094}" type="presParOf" srcId="{D8D22CA3-5F0F-4F66-9D90-FED09F3FBFC6}" destId="{91E9B83F-6550-4551-84D1-3745F90BBFD0}" srcOrd="1" destOrd="0" presId="urn:microsoft.com/office/officeart/2005/8/layout/pyramid1"/>
    <dgm:cxn modelId="{797F95F6-5823-4DF3-87EF-20C4A9B4EB68}" type="presParOf" srcId="{E8CDCA38-C633-4AF5-920A-BE59E213B515}" destId="{7F861681-4584-4A19-A341-061BB7D92C4C}" srcOrd="4" destOrd="0" presId="urn:microsoft.com/office/officeart/2005/8/layout/pyramid1"/>
    <dgm:cxn modelId="{9434C64C-9237-4610-B67B-0EFCA76D2829}" type="presParOf" srcId="{7F861681-4584-4A19-A341-061BB7D92C4C}" destId="{55BBB4CF-C8D7-49CE-86AF-390A10BE7348}" srcOrd="0" destOrd="0" presId="urn:microsoft.com/office/officeart/2005/8/layout/pyramid1"/>
    <dgm:cxn modelId="{EE96F1D9-5202-4437-B540-C2EBB32D0D79}" type="presParOf" srcId="{7F861681-4584-4A19-A341-061BB7D92C4C}" destId="{6B8E00BC-E3E7-4538-A535-8E877E4079C9}" srcOrd="1" destOrd="0" presId="urn:microsoft.com/office/officeart/2005/8/layout/pyramid1"/>
    <dgm:cxn modelId="{7F181196-BE2F-4C40-AFFC-C2D51AF85F40}" type="presParOf" srcId="{E8CDCA38-C633-4AF5-920A-BE59E213B515}" destId="{DB53EC4E-E970-405B-8B5E-DF71E15F4BA2}" srcOrd="5" destOrd="0" presId="urn:microsoft.com/office/officeart/2005/8/layout/pyramid1"/>
    <dgm:cxn modelId="{ACB48F60-05C9-43EF-98C4-18AFEADCC445}" type="presParOf" srcId="{DB53EC4E-E970-405B-8B5E-DF71E15F4BA2}" destId="{8E3AD0F8-52C5-4D37-B8EC-2B10372792F3}" srcOrd="0" destOrd="0" presId="urn:microsoft.com/office/officeart/2005/8/layout/pyramid1"/>
    <dgm:cxn modelId="{82885F69-2BFE-4B31-9F5D-3CA830D659E0}" type="presParOf" srcId="{DB53EC4E-E970-405B-8B5E-DF71E15F4BA2}" destId="{D1677836-80FC-4B88-993D-CA23EF8D7FD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06F88C-F417-430D-B7C0-9AA302E0C28D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2ACD15B5-BD95-4F32-BA84-8C55BF4F20B8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Чтение художественной литературы</a:t>
          </a:r>
          <a:endParaRPr lang="ru-RU" dirty="0">
            <a:solidFill>
              <a:schemeClr val="tx1"/>
            </a:solidFill>
          </a:endParaRPr>
        </a:p>
      </dgm:t>
    </dgm:pt>
    <dgm:pt modelId="{F970E295-5AC4-467E-AEC2-283271C6D262}" type="parTrans" cxnId="{40B7E1E3-5EC7-4ACE-9DD2-487280FB9954}">
      <dgm:prSet/>
      <dgm:spPr/>
      <dgm:t>
        <a:bodyPr/>
        <a:lstStyle/>
        <a:p>
          <a:endParaRPr lang="ru-RU"/>
        </a:p>
      </dgm:t>
    </dgm:pt>
    <dgm:pt modelId="{470F752A-5BF9-49AD-BA86-C229F90F0B77}" type="sibTrans" cxnId="{40B7E1E3-5EC7-4ACE-9DD2-487280FB9954}">
      <dgm:prSet/>
      <dgm:spPr/>
      <dgm:t>
        <a:bodyPr/>
        <a:lstStyle/>
        <a:p>
          <a:endParaRPr lang="ru-RU"/>
        </a:p>
      </dgm:t>
    </dgm:pt>
    <dgm:pt modelId="{0D08BA60-52D8-4AAB-8FEF-6501816CB6A3}">
      <dgm:prSet/>
      <dgm:spPr/>
      <dgm:t>
        <a:bodyPr/>
        <a:lstStyle/>
        <a:p>
          <a:r>
            <a:rPr lang="ru-RU" dirty="0" smtClean="0"/>
            <a:t>Выставка книг </a:t>
          </a:r>
          <a:r>
            <a:rPr lang="ru-RU" dirty="0" err="1" smtClean="0"/>
            <a:t>В.Бианки</a:t>
          </a:r>
          <a:endParaRPr lang="ru-RU" dirty="0"/>
        </a:p>
      </dgm:t>
    </dgm:pt>
    <dgm:pt modelId="{1942DAE5-004A-475B-BB45-4E4AA2A7BD0D}" type="parTrans" cxnId="{2B45EF76-4073-4250-8698-BEAA4E366998}">
      <dgm:prSet/>
      <dgm:spPr/>
      <dgm:t>
        <a:bodyPr/>
        <a:lstStyle/>
        <a:p>
          <a:endParaRPr lang="ru-RU"/>
        </a:p>
      </dgm:t>
    </dgm:pt>
    <dgm:pt modelId="{9856DB6E-4507-4C9E-9978-0D9C41579FD6}" type="sibTrans" cxnId="{2B45EF76-4073-4250-8698-BEAA4E366998}">
      <dgm:prSet/>
      <dgm:spPr/>
      <dgm:t>
        <a:bodyPr/>
        <a:lstStyle/>
        <a:p>
          <a:endParaRPr lang="ru-RU"/>
        </a:p>
      </dgm:t>
    </dgm:pt>
    <dgm:pt modelId="{EB803258-23C0-4D52-9449-9229596E1A0F}">
      <dgm:prSet custT="1"/>
      <dgm:spPr/>
      <dgm:t>
        <a:bodyPr/>
        <a:lstStyle/>
        <a:p>
          <a:r>
            <a:rPr lang="ru-RU" sz="1200" dirty="0" smtClean="0"/>
            <a:t>Чтение рассказов В. Бианки «Сова», «Сумасшедшая птица», «Терентий – тетерев», « Лесные домишки», «Чей нос лучше?», «Кто, чем поет?»</a:t>
          </a:r>
          <a:endParaRPr lang="ru-RU" sz="1200" dirty="0"/>
        </a:p>
      </dgm:t>
    </dgm:pt>
    <dgm:pt modelId="{FAF206DF-2956-4BBF-99F8-73781D0EDE79}" type="parTrans" cxnId="{A8E7A1E6-4E14-471B-BFF6-BE66C108955E}">
      <dgm:prSet/>
      <dgm:spPr/>
      <dgm:t>
        <a:bodyPr/>
        <a:lstStyle/>
        <a:p>
          <a:endParaRPr lang="ru-RU"/>
        </a:p>
      </dgm:t>
    </dgm:pt>
    <dgm:pt modelId="{92C4850F-5A9A-4F18-A1CA-8B683B509E2B}" type="sibTrans" cxnId="{A8E7A1E6-4E14-471B-BFF6-BE66C108955E}">
      <dgm:prSet/>
      <dgm:spPr/>
      <dgm:t>
        <a:bodyPr/>
        <a:lstStyle/>
        <a:p>
          <a:endParaRPr lang="ru-RU"/>
        </a:p>
      </dgm:t>
    </dgm:pt>
    <dgm:pt modelId="{0ACA1263-2158-4194-BE48-F24E80A2C0A5}">
      <dgm:prSet/>
      <dgm:spPr/>
      <dgm:t>
        <a:bodyPr/>
        <a:lstStyle/>
        <a:p>
          <a:r>
            <a:rPr lang="ru-RU" smtClean="0"/>
            <a:t>слушание аудиозаписи сказок Х.К.Андерсона «Дюймовочка», «Дикие лебеди»</a:t>
          </a:r>
          <a:endParaRPr lang="ru-RU"/>
        </a:p>
      </dgm:t>
    </dgm:pt>
    <dgm:pt modelId="{6DC0223E-9064-4AB2-A1B8-E8E145A4E637}" type="parTrans" cxnId="{A3D1A230-DBEB-40B6-9FDB-ECC8828E9447}">
      <dgm:prSet/>
      <dgm:spPr/>
      <dgm:t>
        <a:bodyPr/>
        <a:lstStyle/>
        <a:p>
          <a:endParaRPr lang="ru-RU"/>
        </a:p>
      </dgm:t>
    </dgm:pt>
    <dgm:pt modelId="{CA9680DA-9948-4805-BC9B-8DB6FE6D8687}" type="sibTrans" cxnId="{A3D1A230-DBEB-40B6-9FDB-ECC8828E9447}">
      <dgm:prSet/>
      <dgm:spPr/>
      <dgm:t>
        <a:bodyPr/>
        <a:lstStyle/>
        <a:p>
          <a:endParaRPr lang="ru-RU"/>
        </a:p>
      </dgm:t>
    </dgm:pt>
    <dgm:pt modelId="{A39FFEFF-8566-4DD3-9621-B31D52D93936}" type="pres">
      <dgm:prSet presAssocID="{EA06F88C-F417-430D-B7C0-9AA302E0C28D}" presName="Name0" presStyleCnt="0">
        <dgm:presLayoutVars>
          <dgm:dir/>
          <dgm:resizeHandles val="exact"/>
        </dgm:presLayoutVars>
      </dgm:prSet>
      <dgm:spPr/>
    </dgm:pt>
    <dgm:pt modelId="{F33BF534-1E74-4787-8FE0-E4D36B07E862}" type="pres">
      <dgm:prSet presAssocID="{EA06F88C-F417-430D-B7C0-9AA302E0C28D}" presName="vNodes" presStyleCnt="0"/>
      <dgm:spPr/>
    </dgm:pt>
    <dgm:pt modelId="{0AEB36F2-486F-4B17-9A7D-06736D1BF22A}" type="pres">
      <dgm:prSet presAssocID="{0D08BA60-52D8-4AAB-8FEF-6501816CB6A3}" presName="node" presStyleLbl="node1" presStyleIdx="0" presStyleCnt="4" custScaleX="383959" custScaleY="219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513F1-BAE0-4769-9C0E-19D9E5166F5D}" type="pres">
      <dgm:prSet presAssocID="{9856DB6E-4507-4C9E-9978-0D9C41579FD6}" presName="spacerT" presStyleCnt="0"/>
      <dgm:spPr/>
    </dgm:pt>
    <dgm:pt modelId="{66469151-B37E-4193-9E09-B5AA39C57933}" type="pres">
      <dgm:prSet presAssocID="{9856DB6E-4507-4C9E-9978-0D9C41579FD6}" presName="sibTrans" presStyleLbl="sibTrans2D1" presStyleIdx="0" presStyleCnt="3"/>
      <dgm:spPr/>
      <dgm:t>
        <a:bodyPr/>
        <a:lstStyle/>
        <a:p>
          <a:endParaRPr lang="ru-RU"/>
        </a:p>
      </dgm:t>
    </dgm:pt>
    <dgm:pt modelId="{B208E138-27C9-4D69-B4FE-E0172623ED37}" type="pres">
      <dgm:prSet presAssocID="{9856DB6E-4507-4C9E-9978-0D9C41579FD6}" presName="spacerB" presStyleCnt="0"/>
      <dgm:spPr/>
    </dgm:pt>
    <dgm:pt modelId="{F7B24A00-830D-4563-A912-AB0E6C139661}" type="pres">
      <dgm:prSet presAssocID="{EB803258-23C0-4D52-9449-9229596E1A0F}" presName="node" presStyleLbl="node1" presStyleIdx="1" presStyleCnt="4" custScaleX="539118" custScaleY="418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921EE-5DDC-4CDC-A41C-C8D8E421D048}" type="pres">
      <dgm:prSet presAssocID="{92C4850F-5A9A-4F18-A1CA-8B683B509E2B}" presName="spacerT" presStyleCnt="0"/>
      <dgm:spPr/>
    </dgm:pt>
    <dgm:pt modelId="{A946A830-E695-4DB3-9FB4-2B3929FDE1C5}" type="pres">
      <dgm:prSet presAssocID="{92C4850F-5A9A-4F18-A1CA-8B683B509E2B}" presName="sibTrans" presStyleLbl="sibTrans2D1" presStyleIdx="1" presStyleCnt="3"/>
      <dgm:spPr/>
      <dgm:t>
        <a:bodyPr/>
        <a:lstStyle/>
        <a:p>
          <a:endParaRPr lang="ru-RU"/>
        </a:p>
      </dgm:t>
    </dgm:pt>
    <dgm:pt modelId="{E49ACAF1-C387-4AE7-9182-274FE587C3BB}" type="pres">
      <dgm:prSet presAssocID="{92C4850F-5A9A-4F18-A1CA-8B683B509E2B}" presName="spacerB" presStyleCnt="0"/>
      <dgm:spPr/>
    </dgm:pt>
    <dgm:pt modelId="{77A43164-568D-45FE-9E2D-B3937E4748F0}" type="pres">
      <dgm:prSet presAssocID="{0ACA1263-2158-4194-BE48-F24E80A2C0A5}" presName="node" presStyleLbl="node1" presStyleIdx="2" presStyleCnt="4" custScaleX="426511" custScaleY="263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5C3E8-B779-4D8E-8187-BD372BF1FE5E}" type="pres">
      <dgm:prSet presAssocID="{EA06F88C-F417-430D-B7C0-9AA302E0C28D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D579310E-9BC4-4562-8096-269BBDF98C7D}" type="pres">
      <dgm:prSet presAssocID="{EA06F88C-F417-430D-B7C0-9AA302E0C28D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94E87F81-D501-4FCD-8BC3-C2AC6DA54601}" type="pres">
      <dgm:prSet presAssocID="{EA06F88C-F417-430D-B7C0-9AA302E0C28D}" presName="lastNode" presStyleLbl="node1" presStyleIdx="3" presStyleCnt="4" custScaleX="330280" custScaleY="251032" custLinFactNeighborX="14359" custLinFactNeighborY="13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E71ECA-4AF6-4E9C-A49A-A0D5148561D6}" type="presOf" srcId="{0ACA1263-2158-4194-BE48-F24E80A2C0A5}" destId="{77A43164-568D-45FE-9E2D-B3937E4748F0}" srcOrd="0" destOrd="0" presId="urn:microsoft.com/office/officeart/2005/8/layout/equation2"/>
    <dgm:cxn modelId="{2B45EF76-4073-4250-8698-BEAA4E366998}" srcId="{EA06F88C-F417-430D-B7C0-9AA302E0C28D}" destId="{0D08BA60-52D8-4AAB-8FEF-6501816CB6A3}" srcOrd="0" destOrd="0" parTransId="{1942DAE5-004A-475B-BB45-4E4AA2A7BD0D}" sibTransId="{9856DB6E-4507-4C9E-9978-0D9C41579FD6}"/>
    <dgm:cxn modelId="{A8E7A1E6-4E14-471B-BFF6-BE66C108955E}" srcId="{EA06F88C-F417-430D-B7C0-9AA302E0C28D}" destId="{EB803258-23C0-4D52-9449-9229596E1A0F}" srcOrd="1" destOrd="0" parTransId="{FAF206DF-2956-4BBF-99F8-73781D0EDE79}" sibTransId="{92C4850F-5A9A-4F18-A1CA-8B683B509E2B}"/>
    <dgm:cxn modelId="{EE383649-CE04-4A1B-AB2F-F7FCFF69D9F6}" type="presOf" srcId="{0D08BA60-52D8-4AAB-8FEF-6501816CB6A3}" destId="{0AEB36F2-486F-4B17-9A7D-06736D1BF22A}" srcOrd="0" destOrd="0" presId="urn:microsoft.com/office/officeart/2005/8/layout/equation2"/>
    <dgm:cxn modelId="{BA658A21-045B-4FC7-9628-2E0C133F9426}" type="presOf" srcId="{2ACD15B5-BD95-4F32-BA84-8C55BF4F20B8}" destId="{94E87F81-D501-4FCD-8BC3-C2AC6DA54601}" srcOrd="0" destOrd="0" presId="urn:microsoft.com/office/officeart/2005/8/layout/equation2"/>
    <dgm:cxn modelId="{768226B3-D04B-4BF2-B33C-87512281BC36}" type="presOf" srcId="{CA9680DA-9948-4805-BC9B-8DB6FE6D8687}" destId="{D579310E-9BC4-4562-8096-269BBDF98C7D}" srcOrd="1" destOrd="0" presId="urn:microsoft.com/office/officeart/2005/8/layout/equation2"/>
    <dgm:cxn modelId="{E7483D73-78CD-4F2A-963E-092F4CDBF868}" type="presOf" srcId="{CA9680DA-9948-4805-BC9B-8DB6FE6D8687}" destId="{3005C3E8-B779-4D8E-8187-BD372BF1FE5E}" srcOrd="0" destOrd="0" presId="urn:microsoft.com/office/officeart/2005/8/layout/equation2"/>
    <dgm:cxn modelId="{E043517C-A81A-4EB1-8DBB-C964C0943F53}" type="presOf" srcId="{9856DB6E-4507-4C9E-9978-0D9C41579FD6}" destId="{66469151-B37E-4193-9E09-B5AA39C57933}" srcOrd="0" destOrd="0" presId="urn:microsoft.com/office/officeart/2005/8/layout/equation2"/>
    <dgm:cxn modelId="{A3D1A230-DBEB-40B6-9FDB-ECC8828E9447}" srcId="{EA06F88C-F417-430D-B7C0-9AA302E0C28D}" destId="{0ACA1263-2158-4194-BE48-F24E80A2C0A5}" srcOrd="2" destOrd="0" parTransId="{6DC0223E-9064-4AB2-A1B8-E8E145A4E637}" sibTransId="{CA9680DA-9948-4805-BC9B-8DB6FE6D8687}"/>
    <dgm:cxn modelId="{4CCFED73-D1E5-42A3-829B-3D8AD09CD5C2}" type="presOf" srcId="{EA06F88C-F417-430D-B7C0-9AA302E0C28D}" destId="{A39FFEFF-8566-4DD3-9621-B31D52D93936}" srcOrd="0" destOrd="0" presId="urn:microsoft.com/office/officeart/2005/8/layout/equation2"/>
    <dgm:cxn modelId="{3F74AB48-1DCB-49DA-B9A5-840F005934F4}" type="presOf" srcId="{EB803258-23C0-4D52-9449-9229596E1A0F}" destId="{F7B24A00-830D-4563-A912-AB0E6C139661}" srcOrd="0" destOrd="0" presId="urn:microsoft.com/office/officeart/2005/8/layout/equation2"/>
    <dgm:cxn modelId="{40B7E1E3-5EC7-4ACE-9DD2-487280FB9954}" srcId="{EA06F88C-F417-430D-B7C0-9AA302E0C28D}" destId="{2ACD15B5-BD95-4F32-BA84-8C55BF4F20B8}" srcOrd="3" destOrd="0" parTransId="{F970E295-5AC4-467E-AEC2-283271C6D262}" sibTransId="{470F752A-5BF9-49AD-BA86-C229F90F0B77}"/>
    <dgm:cxn modelId="{5AE9468D-2785-4464-921A-9053ED013791}" type="presOf" srcId="{92C4850F-5A9A-4F18-A1CA-8B683B509E2B}" destId="{A946A830-E695-4DB3-9FB4-2B3929FDE1C5}" srcOrd="0" destOrd="0" presId="urn:microsoft.com/office/officeart/2005/8/layout/equation2"/>
    <dgm:cxn modelId="{3E669CA9-21FD-41EC-A92E-BDB239B0E71D}" type="presParOf" srcId="{A39FFEFF-8566-4DD3-9621-B31D52D93936}" destId="{F33BF534-1E74-4787-8FE0-E4D36B07E862}" srcOrd="0" destOrd="0" presId="urn:microsoft.com/office/officeart/2005/8/layout/equation2"/>
    <dgm:cxn modelId="{925AF6C0-97C5-4E1C-966B-DDB368EDF4AF}" type="presParOf" srcId="{F33BF534-1E74-4787-8FE0-E4D36B07E862}" destId="{0AEB36F2-486F-4B17-9A7D-06736D1BF22A}" srcOrd="0" destOrd="0" presId="urn:microsoft.com/office/officeart/2005/8/layout/equation2"/>
    <dgm:cxn modelId="{3364D1B8-D811-4285-B80A-6DD98972EEAF}" type="presParOf" srcId="{F33BF534-1E74-4787-8FE0-E4D36B07E862}" destId="{C72513F1-BAE0-4769-9C0E-19D9E5166F5D}" srcOrd="1" destOrd="0" presId="urn:microsoft.com/office/officeart/2005/8/layout/equation2"/>
    <dgm:cxn modelId="{64672FCD-C9A2-47AD-998B-F22DA799BE50}" type="presParOf" srcId="{F33BF534-1E74-4787-8FE0-E4D36B07E862}" destId="{66469151-B37E-4193-9E09-B5AA39C57933}" srcOrd="2" destOrd="0" presId="urn:microsoft.com/office/officeart/2005/8/layout/equation2"/>
    <dgm:cxn modelId="{FF2B7B1D-550B-416B-A401-0B5022F5E7B3}" type="presParOf" srcId="{F33BF534-1E74-4787-8FE0-E4D36B07E862}" destId="{B208E138-27C9-4D69-B4FE-E0172623ED37}" srcOrd="3" destOrd="0" presId="urn:microsoft.com/office/officeart/2005/8/layout/equation2"/>
    <dgm:cxn modelId="{0B0FD562-667D-4C93-832D-3BF227FBA907}" type="presParOf" srcId="{F33BF534-1E74-4787-8FE0-E4D36B07E862}" destId="{F7B24A00-830D-4563-A912-AB0E6C139661}" srcOrd="4" destOrd="0" presId="urn:microsoft.com/office/officeart/2005/8/layout/equation2"/>
    <dgm:cxn modelId="{FD03C576-1BCD-4DDB-8BEB-A9E7CFE9E336}" type="presParOf" srcId="{F33BF534-1E74-4787-8FE0-E4D36B07E862}" destId="{77D921EE-5DDC-4CDC-A41C-C8D8E421D048}" srcOrd="5" destOrd="0" presId="urn:microsoft.com/office/officeart/2005/8/layout/equation2"/>
    <dgm:cxn modelId="{A9F08E2B-789B-4064-860F-7303DB67C6F6}" type="presParOf" srcId="{F33BF534-1E74-4787-8FE0-E4D36B07E862}" destId="{A946A830-E695-4DB3-9FB4-2B3929FDE1C5}" srcOrd="6" destOrd="0" presId="urn:microsoft.com/office/officeart/2005/8/layout/equation2"/>
    <dgm:cxn modelId="{D05AB3AD-550F-49B9-B1BC-B64E8D33F81B}" type="presParOf" srcId="{F33BF534-1E74-4787-8FE0-E4D36B07E862}" destId="{E49ACAF1-C387-4AE7-9182-274FE587C3BB}" srcOrd="7" destOrd="0" presId="urn:microsoft.com/office/officeart/2005/8/layout/equation2"/>
    <dgm:cxn modelId="{32CED8E7-41CA-4C29-88D6-E8C244DCF5A9}" type="presParOf" srcId="{F33BF534-1E74-4787-8FE0-E4D36B07E862}" destId="{77A43164-568D-45FE-9E2D-B3937E4748F0}" srcOrd="8" destOrd="0" presId="urn:microsoft.com/office/officeart/2005/8/layout/equation2"/>
    <dgm:cxn modelId="{4E47C7CD-1DF0-42A5-8E68-98CC1D0F179B}" type="presParOf" srcId="{A39FFEFF-8566-4DD3-9621-B31D52D93936}" destId="{3005C3E8-B779-4D8E-8187-BD372BF1FE5E}" srcOrd="1" destOrd="0" presId="urn:microsoft.com/office/officeart/2005/8/layout/equation2"/>
    <dgm:cxn modelId="{16CEA5E6-D1E8-4F3A-BB36-457AA329E276}" type="presParOf" srcId="{3005C3E8-B779-4D8E-8187-BD372BF1FE5E}" destId="{D579310E-9BC4-4562-8096-269BBDF98C7D}" srcOrd="0" destOrd="0" presId="urn:microsoft.com/office/officeart/2005/8/layout/equation2"/>
    <dgm:cxn modelId="{4BF5D0A8-60C0-4AAD-82B8-36B14B3CE9F5}" type="presParOf" srcId="{A39FFEFF-8566-4DD3-9621-B31D52D93936}" destId="{94E87F81-D501-4FCD-8BC3-C2AC6DA5460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814543-B1C1-4608-8656-0A19C5CA812C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3ECE2B-187D-4B47-B1E6-3FE589D060C3}">
      <dgm:prSet phldrT="[Текст]" custT="1"/>
      <dgm:spPr/>
      <dgm:t>
        <a:bodyPr/>
        <a:lstStyle/>
        <a:p>
          <a:r>
            <a:rPr lang="ru-RU" sz="1600" dirty="0" smtClean="0"/>
            <a:t>Сюжетно-ролевые  игры: "Те-</a:t>
          </a:r>
          <a:br>
            <a:rPr lang="ru-RU" sz="1600" dirty="0" smtClean="0"/>
          </a:br>
          <a:r>
            <a:rPr lang="ru-RU" sz="1600" dirty="0" err="1" smtClean="0"/>
            <a:t>лерепортаж</a:t>
          </a:r>
          <a:r>
            <a:rPr lang="ru-RU" sz="1600" dirty="0" smtClean="0"/>
            <a:t> о птицах" и «Птичий магазин»;</a:t>
          </a:r>
        </a:p>
        <a:p>
          <a:r>
            <a:rPr lang="ru-RU" sz="1600" dirty="0" smtClean="0">
              <a:effectLst/>
              <a:latin typeface="Times New Roman"/>
              <a:ea typeface="Times New Roman"/>
            </a:rPr>
            <a:t>отгадывание кроссворда о птицах</a:t>
          </a:r>
          <a:endParaRPr lang="ru-RU" sz="1600" dirty="0"/>
        </a:p>
      </dgm:t>
    </dgm:pt>
    <dgm:pt modelId="{F0FC0CBC-7FB2-4907-95EF-ECEC86E89F5C}" type="parTrans" cxnId="{9C6D10E9-39D8-4383-96EE-4329EA56B8C9}">
      <dgm:prSet/>
      <dgm:spPr/>
      <dgm:t>
        <a:bodyPr/>
        <a:lstStyle/>
        <a:p>
          <a:endParaRPr lang="ru-RU"/>
        </a:p>
      </dgm:t>
    </dgm:pt>
    <dgm:pt modelId="{3DE49365-4244-4AFB-A9B5-1D804FBD4C1C}" type="sibTrans" cxnId="{9C6D10E9-39D8-4383-96EE-4329EA56B8C9}">
      <dgm:prSet/>
      <dgm:spPr/>
      <dgm:t>
        <a:bodyPr/>
        <a:lstStyle/>
        <a:p>
          <a:endParaRPr lang="ru-RU"/>
        </a:p>
      </dgm:t>
    </dgm:pt>
    <dgm:pt modelId="{84B472E1-DDA5-480C-9F22-E5CCC84AA41F}">
      <dgm:prSet custT="1"/>
      <dgm:spPr/>
      <dgm:t>
        <a:bodyPr/>
        <a:lstStyle/>
        <a:p>
          <a:r>
            <a:rPr lang="ru-RU" sz="1400" dirty="0" smtClean="0"/>
            <a:t>д/и «Разрезные картинки», «Отгадай и составь слово- </a:t>
          </a:r>
          <a:r>
            <a:rPr lang="ru-RU" sz="1400" dirty="0" err="1" smtClean="0"/>
            <a:t>отгадку»,«Экологическая</a:t>
          </a:r>
          <a:r>
            <a:rPr lang="ru-RU" sz="1400" dirty="0" smtClean="0"/>
            <a:t> пирамида», «Птицы на кормушке»</a:t>
          </a:r>
          <a:endParaRPr lang="ru-RU" sz="1400" dirty="0"/>
        </a:p>
      </dgm:t>
    </dgm:pt>
    <dgm:pt modelId="{F8B136C5-4EC3-41F3-836F-9772C3DDC602}" type="parTrans" cxnId="{AEA05B2F-3204-4597-B1D0-611329987D04}">
      <dgm:prSet/>
      <dgm:spPr/>
      <dgm:t>
        <a:bodyPr/>
        <a:lstStyle/>
        <a:p>
          <a:endParaRPr lang="ru-RU"/>
        </a:p>
      </dgm:t>
    </dgm:pt>
    <dgm:pt modelId="{3DC5C6F8-D8DD-40E2-A4DE-996587C3105F}" type="sibTrans" cxnId="{AEA05B2F-3204-4597-B1D0-611329987D04}">
      <dgm:prSet/>
      <dgm:spPr/>
      <dgm:t>
        <a:bodyPr/>
        <a:lstStyle/>
        <a:p>
          <a:endParaRPr lang="ru-RU"/>
        </a:p>
      </dgm:t>
    </dgm:pt>
    <dgm:pt modelId="{6670A160-F75F-4289-ABF9-9D4DA6FC9FA4}">
      <dgm:prSet/>
      <dgm:spPr/>
      <dgm:t>
        <a:bodyPr/>
        <a:lstStyle/>
        <a:p>
          <a:r>
            <a:rPr lang="ru-RU" dirty="0" smtClean="0"/>
            <a:t>Драматизация  сказки </a:t>
          </a:r>
          <a:r>
            <a:rPr lang="ru-RU" dirty="0" err="1" smtClean="0"/>
            <a:t>А.Толстого</a:t>
          </a:r>
          <a:r>
            <a:rPr lang="ru-RU" dirty="0" smtClean="0"/>
            <a:t> «Сорока», </a:t>
          </a:r>
          <a:endParaRPr lang="ru-RU" dirty="0"/>
        </a:p>
      </dgm:t>
    </dgm:pt>
    <dgm:pt modelId="{47355C96-C576-41EE-9966-C73E26FFCEFC}" type="parTrans" cxnId="{E37C53D0-8551-4177-9F1F-DE3AB0ED897C}">
      <dgm:prSet/>
      <dgm:spPr/>
      <dgm:t>
        <a:bodyPr/>
        <a:lstStyle/>
        <a:p>
          <a:endParaRPr lang="ru-RU"/>
        </a:p>
      </dgm:t>
    </dgm:pt>
    <dgm:pt modelId="{DBD2B3E7-334B-41C3-9AA0-38789E47ACB5}" type="sibTrans" cxnId="{E37C53D0-8551-4177-9F1F-DE3AB0ED897C}">
      <dgm:prSet/>
      <dgm:spPr/>
      <dgm:t>
        <a:bodyPr/>
        <a:lstStyle/>
        <a:p>
          <a:endParaRPr lang="ru-RU"/>
        </a:p>
      </dgm:t>
    </dgm:pt>
    <dgm:pt modelId="{0667F4A0-DD07-4D6E-9D73-B8879C861826}">
      <dgm:prSet custT="1"/>
      <dgm:spPr/>
      <dgm:t>
        <a:bodyPr/>
        <a:lstStyle/>
        <a:p>
          <a:endParaRPr lang="ru-RU"/>
        </a:p>
      </dgm:t>
    </dgm:pt>
    <dgm:pt modelId="{0A8531A1-B16F-46EA-B62D-586C14FEAF45}" type="parTrans" cxnId="{6DC9B82F-81DD-423A-8E55-0965F5311D0D}">
      <dgm:prSet/>
      <dgm:spPr/>
      <dgm:t>
        <a:bodyPr/>
        <a:lstStyle/>
        <a:p>
          <a:endParaRPr lang="ru-RU"/>
        </a:p>
      </dgm:t>
    </dgm:pt>
    <dgm:pt modelId="{A6CE0156-778D-47E5-9AD2-2D89106CE72B}" type="sibTrans" cxnId="{6DC9B82F-81DD-423A-8E55-0965F5311D0D}">
      <dgm:prSet/>
      <dgm:spPr/>
      <dgm:t>
        <a:bodyPr/>
        <a:lstStyle/>
        <a:p>
          <a:endParaRPr lang="ru-RU"/>
        </a:p>
      </dgm:t>
    </dgm:pt>
    <dgm:pt modelId="{140E558E-F8CA-4278-93CC-349A4B1E91DE}" type="pres">
      <dgm:prSet presAssocID="{8D814543-B1C1-4608-8656-0A19C5CA812C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16301A-A3A7-408B-A17D-5B4C7A56C2CA}" type="pres">
      <dgm:prSet presAssocID="{483ECE2B-187D-4B47-B1E6-3FE589D060C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FACCA-6704-4515-8DC9-2AF2DC27F83B}" type="pres">
      <dgm:prSet presAssocID="{483ECE2B-187D-4B47-B1E6-3FE589D060C3}" presName="gear1srcNode" presStyleLbl="node1" presStyleIdx="0" presStyleCnt="3"/>
      <dgm:spPr/>
      <dgm:t>
        <a:bodyPr/>
        <a:lstStyle/>
        <a:p>
          <a:endParaRPr lang="ru-RU"/>
        </a:p>
      </dgm:t>
    </dgm:pt>
    <dgm:pt modelId="{E4F672E5-CEB5-46A6-A383-7E014EF9BD0C}" type="pres">
      <dgm:prSet presAssocID="{483ECE2B-187D-4B47-B1E6-3FE589D060C3}" presName="gear1dstNode" presStyleLbl="node1" presStyleIdx="0" presStyleCnt="3"/>
      <dgm:spPr/>
      <dgm:t>
        <a:bodyPr/>
        <a:lstStyle/>
        <a:p>
          <a:endParaRPr lang="ru-RU"/>
        </a:p>
      </dgm:t>
    </dgm:pt>
    <dgm:pt modelId="{347F86A1-D2B9-466A-BFB4-EDDDF452E62C}" type="pres">
      <dgm:prSet presAssocID="{6670A160-F75F-4289-ABF9-9D4DA6FC9FA4}" presName="gear2" presStyleLbl="node1" presStyleIdx="1" presStyleCnt="3" custLinFactNeighborX="-15259" custLinFactNeighborY="147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394D1-9346-4D55-8321-83BE58946758}" type="pres">
      <dgm:prSet presAssocID="{6670A160-F75F-4289-ABF9-9D4DA6FC9FA4}" presName="gear2srcNode" presStyleLbl="node1" presStyleIdx="1" presStyleCnt="3"/>
      <dgm:spPr/>
      <dgm:t>
        <a:bodyPr/>
        <a:lstStyle/>
        <a:p>
          <a:endParaRPr lang="ru-RU"/>
        </a:p>
      </dgm:t>
    </dgm:pt>
    <dgm:pt modelId="{3F8314A6-2273-48ED-93DC-A51EB63A6BBD}" type="pres">
      <dgm:prSet presAssocID="{6670A160-F75F-4289-ABF9-9D4DA6FC9FA4}" presName="gear2dstNode" presStyleLbl="node1" presStyleIdx="1" presStyleCnt="3"/>
      <dgm:spPr/>
      <dgm:t>
        <a:bodyPr/>
        <a:lstStyle/>
        <a:p>
          <a:endParaRPr lang="ru-RU"/>
        </a:p>
      </dgm:t>
    </dgm:pt>
    <dgm:pt modelId="{D082938C-217D-44E7-8D4D-A16F5E002249}" type="pres">
      <dgm:prSet presAssocID="{84B472E1-DDA5-480C-9F22-E5CCC84AA41F}" presName="gear3" presStyleLbl="node1" presStyleIdx="2" presStyleCnt="3" custScaleX="131054" custScaleY="119403"/>
      <dgm:spPr/>
      <dgm:t>
        <a:bodyPr/>
        <a:lstStyle/>
        <a:p>
          <a:endParaRPr lang="ru-RU"/>
        </a:p>
      </dgm:t>
    </dgm:pt>
    <dgm:pt modelId="{65FFE6C9-6D95-4989-BE1C-F308439A5E81}" type="pres">
      <dgm:prSet presAssocID="{84B472E1-DDA5-480C-9F22-E5CCC84AA41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728BC-D9BB-4E2D-B476-775A7669CA0B}" type="pres">
      <dgm:prSet presAssocID="{84B472E1-DDA5-480C-9F22-E5CCC84AA41F}" presName="gear3srcNode" presStyleLbl="node1" presStyleIdx="2" presStyleCnt="3"/>
      <dgm:spPr/>
      <dgm:t>
        <a:bodyPr/>
        <a:lstStyle/>
        <a:p>
          <a:endParaRPr lang="ru-RU"/>
        </a:p>
      </dgm:t>
    </dgm:pt>
    <dgm:pt modelId="{CDCCFD84-8709-4186-986A-52AD8EEEB5B9}" type="pres">
      <dgm:prSet presAssocID="{84B472E1-DDA5-480C-9F22-E5CCC84AA41F}" presName="gear3dstNode" presStyleLbl="node1" presStyleIdx="2" presStyleCnt="3"/>
      <dgm:spPr/>
      <dgm:t>
        <a:bodyPr/>
        <a:lstStyle/>
        <a:p>
          <a:endParaRPr lang="ru-RU"/>
        </a:p>
      </dgm:t>
    </dgm:pt>
    <dgm:pt modelId="{35C13A1E-3FD6-49FD-B10F-202BBE6CD570}" type="pres">
      <dgm:prSet presAssocID="{3DE49365-4244-4AFB-A9B5-1D804FBD4C1C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2B447DB6-2681-42D2-B07E-D9C7ABD748A4}" type="pres">
      <dgm:prSet presAssocID="{DBD2B3E7-334B-41C3-9AA0-38789E47ACB5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B009BEB0-CD83-4B0C-A0D9-55687B0C3BF7}" type="pres">
      <dgm:prSet presAssocID="{3DC5C6F8-D8DD-40E2-A4DE-996587C3105F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A49911E-88A4-497A-9A98-C2DB709AED88}" type="presOf" srcId="{84B472E1-DDA5-480C-9F22-E5CCC84AA41F}" destId="{CDCCFD84-8709-4186-986A-52AD8EEEB5B9}" srcOrd="3" destOrd="0" presId="urn:microsoft.com/office/officeart/2005/8/layout/gear1"/>
    <dgm:cxn modelId="{ECFD06CC-37C5-4CC4-AAA4-7E227673AB3F}" type="presOf" srcId="{DBD2B3E7-334B-41C3-9AA0-38789E47ACB5}" destId="{2B447DB6-2681-42D2-B07E-D9C7ABD748A4}" srcOrd="0" destOrd="0" presId="urn:microsoft.com/office/officeart/2005/8/layout/gear1"/>
    <dgm:cxn modelId="{2663BDF7-F05C-4EFA-849B-82B100C7C92A}" type="presOf" srcId="{3DE49365-4244-4AFB-A9B5-1D804FBD4C1C}" destId="{35C13A1E-3FD6-49FD-B10F-202BBE6CD570}" srcOrd="0" destOrd="0" presId="urn:microsoft.com/office/officeart/2005/8/layout/gear1"/>
    <dgm:cxn modelId="{BC6E3FA2-4F7B-493F-B948-1BA68CD59FA9}" type="presOf" srcId="{483ECE2B-187D-4B47-B1E6-3FE589D060C3}" destId="{82EFACCA-6704-4515-8DC9-2AF2DC27F83B}" srcOrd="1" destOrd="0" presId="urn:microsoft.com/office/officeart/2005/8/layout/gear1"/>
    <dgm:cxn modelId="{03529484-8D99-40B3-B03B-62E0297B68CB}" type="presOf" srcId="{483ECE2B-187D-4B47-B1E6-3FE589D060C3}" destId="{E4F672E5-CEB5-46A6-A383-7E014EF9BD0C}" srcOrd="2" destOrd="0" presId="urn:microsoft.com/office/officeart/2005/8/layout/gear1"/>
    <dgm:cxn modelId="{E37C53D0-8551-4177-9F1F-DE3AB0ED897C}" srcId="{8D814543-B1C1-4608-8656-0A19C5CA812C}" destId="{6670A160-F75F-4289-ABF9-9D4DA6FC9FA4}" srcOrd="1" destOrd="0" parTransId="{47355C96-C576-41EE-9966-C73E26FFCEFC}" sibTransId="{DBD2B3E7-334B-41C3-9AA0-38789E47ACB5}"/>
    <dgm:cxn modelId="{7D1F5AA9-BB99-437C-9025-7530DF260E24}" type="presOf" srcId="{84B472E1-DDA5-480C-9F22-E5CCC84AA41F}" destId="{9BE728BC-D9BB-4E2D-B476-775A7669CA0B}" srcOrd="2" destOrd="0" presId="urn:microsoft.com/office/officeart/2005/8/layout/gear1"/>
    <dgm:cxn modelId="{AEA05B2F-3204-4597-B1D0-611329987D04}" srcId="{8D814543-B1C1-4608-8656-0A19C5CA812C}" destId="{84B472E1-DDA5-480C-9F22-E5CCC84AA41F}" srcOrd="2" destOrd="0" parTransId="{F8B136C5-4EC3-41F3-836F-9772C3DDC602}" sibTransId="{3DC5C6F8-D8DD-40E2-A4DE-996587C3105F}"/>
    <dgm:cxn modelId="{931E0990-0279-46D4-BED1-EA9B5F74FE9D}" type="presOf" srcId="{483ECE2B-187D-4B47-B1E6-3FE589D060C3}" destId="{1F16301A-A3A7-408B-A17D-5B4C7A56C2CA}" srcOrd="0" destOrd="0" presId="urn:microsoft.com/office/officeart/2005/8/layout/gear1"/>
    <dgm:cxn modelId="{26EE7E90-DA7F-467D-B8D9-613AE6F5BF7A}" type="presOf" srcId="{6670A160-F75F-4289-ABF9-9D4DA6FC9FA4}" destId="{347F86A1-D2B9-466A-BFB4-EDDDF452E62C}" srcOrd="0" destOrd="0" presId="urn:microsoft.com/office/officeart/2005/8/layout/gear1"/>
    <dgm:cxn modelId="{752F376E-447F-46CF-9E03-0B6C0E1B2161}" type="presOf" srcId="{3DC5C6F8-D8DD-40E2-A4DE-996587C3105F}" destId="{B009BEB0-CD83-4B0C-A0D9-55687B0C3BF7}" srcOrd="0" destOrd="0" presId="urn:microsoft.com/office/officeart/2005/8/layout/gear1"/>
    <dgm:cxn modelId="{70DFEEFA-E042-4648-99D5-D26D732D5073}" type="presOf" srcId="{8D814543-B1C1-4608-8656-0A19C5CA812C}" destId="{140E558E-F8CA-4278-93CC-349A4B1E91DE}" srcOrd="0" destOrd="0" presId="urn:microsoft.com/office/officeart/2005/8/layout/gear1"/>
    <dgm:cxn modelId="{9C6D10E9-39D8-4383-96EE-4329EA56B8C9}" srcId="{8D814543-B1C1-4608-8656-0A19C5CA812C}" destId="{483ECE2B-187D-4B47-B1E6-3FE589D060C3}" srcOrd="0" destOrd="0" parTransId="{F0FC0CBC-7FB2-4907-95EF-ECEC86E89F5C}" sibTransId="{3DE49365-4244-4AFB-A9B5-1D804FBD4C1C}"/>
    <dgm:cxn modelId="{F25C5CEF-E899-4253-90F3-7F7CD751A8EA}" type="presOf" srcId="{84B472E1-DDA5-480C-9F22-E5CCC84AA41F}" destId="{65FFE6C9-6D95-4989-BE1C-F308439A5E81}" srcOrd="1" destOrd="0" presId="urn:microsoft.com/office/officeart/2005/8/layout/gear1"/>
    <dgm:cxn modelId="{6B7926E3-F570-4D42-9BDC-0ED579389375}" type="presOf" srcId="{6670A160-F75F-4289-ABF9-9D4DA6FC9FA4}" destId="{3F8314A6-2273-48ED-93DC-A51EB63A6BBD}" srcOrd="2" destOrd="0" presId="urn:microsoft.com/office/officeart/2005/8/layout/gear1"/>
    <dgm:cxn modelId="{154DBE95-C45E-413E-8E39-9648AF75FB0B}" type="presOf" srcId="{6670A160-F75F-4289-ABF9-9D4DA6FC9FA4}" destId="{813394D1-9346-4D55-8321-83BE58946758}" srcOrd="1" destOrd="0" presId="urn:microsoft.com/office/officeart/2005/8/layout/gear1"/>
    <dgm:cxn modelId="{B99679D7-7BC2-4EC5-A429-050031524F38}" type="presOf" srcId="{84B472E1-DDA5-480C-9F22-E5CCC84AA41F}" destId="{D082938C-217D-44E7-8D4D-A16F5E002249}" srcOrd="0" destOrd="0" presId="urn:microsoft.com/office/officeart/2005/8/layout/gear1"/>
    <dgm:cxn modelId="{6DC9B82F-81DD-423A-8E55-0965F5311D0D}" srcId="{8D814543-B1C1-4608-8656-0A19C5CA812C}" destId="{0667F4A0-DD07-4D6E-9D73-B8879C861826}" srcOrd="3" destOrd="0" parTransId="{0A8531A1-B16F-46EA-B62D-586C14FEAF45}" sibTransId="{A6CE0156-778D-47E5-9AD2-2D89106CE72B}"/>
    <dgm:cxn modelId="{07A215BD-510A-49F5-A87F-7A3E50ECC368}" type="presParOf" srcId="{140E558E-F8CA-4278-93CC-349A4B1E91DE}" destId="{1F16301A-A3A7-408B-A17D-5B4C7A56C2CA}" srcOrd="0" destOrd="0" presId="urn:microsoft.com/office/officeart/2005/8/layout/gear1"/>
    <dgm:cxn modelId="{1F4D751D-7458-4B18-AE5A-5BE1630C37B5}" type="presParOf" srcId="{140E558E-F8CA-4278-93CC-349A4B1E91DE}" destId="{82EFACCA-6704-4515-8DC9-2AF2DC27F83B}" srcOrd="1" destOrd="0" presId="urn:microsoft.com/office/officeart/2005/8/layout/gear1"/>
    <dgm:cxn modelId="{BFF825E4-1DE0-47A6-AC75-18FB8C23D8AF}" type="presParOf" srcId="{140E558E-F8CA-4278-93CC-349A4B1E91DE}" destId="{E4F672E5-CEB5-46A6-A383-7E014EF9BD0C}" srcOrd="2" destOrd="0" presId="urn:microsoft.com/office/officeart/2005/8/layout/gear1"/>
    <dgm:cxn modelId="{8278FEC5-1DB6-4C26-BC4B-60917BE64D21}" type="presParOf" srcId="{140E558E-F8CA-4278-93CC-349A4B1E91DE}" destId="{347F86A1-D2B9-466A-BFB4-EDDDF452E62C}" srcOrd="3" destOrd="0" presId="urn:microsoft.com/office/officeart/2005/8/layout/gear1"/>
    <dgm:cxn modelId="{853AABA8-0594-4B82-92BC-F0FCF4631B33}" type="presParOf" srcId="{140E558E-F8CA-4278-93CC-349A4B1E91DE}" destId="{813394D1-9346-4D55-8321-83BE58946758}" srcOrd="4" destOrd="0" presId="urn:microsoft.com/office/officeart/2005/8/layout/gear1"/>
    <dgm:cxn modelId="{6FAA2B9D-0A79-4A56-9550-F7CDF545CCAC}" type="presParOf" srcId="{140E558E-F8CA-4278-93CC-349A4B1E91DE}" destId="{3F8314A6-2273-48ED-93DC-A51EB63A6BBD}" srcOrd="5" destOrd="0" presId="urn:microsoft.com/office/officeart/2005/8/layout/gear1"/>
    <dgm:cxn modelId="{0F496036-DD3E-4AE3-A7A6-C9870B21243D}" type="presParOf" srcId="{140E558E-F8CA-4278-93CC-349A4B1E91DE}" destId="{D082938C-217D-44E7-8D4D-A16F5E002249}" srcOrd="6" destOrd="0" presId="urn:microsoft.com/office/officeart/2005/8/layout/gear1"/>
    <dgm:cxn modelId="{0D6E3FB4-B21E-4A26-B113-5A20DA8F38CB}" type="presParOf" srcId="{140E558E-F8CA-4278-93CC-349A4B1E91DE}" destId="{65FFE6C9-6D95-4989-BE1C-F308439A5E81}" srcOrd="7" destOrd="0" presId="urn:microsoft.com/office/officeart/2005/8/layout/gear1"/>
    <dgm:cxn modelId="{33EE0255-F89D-4120-9F62-E949E3905AFF}" type="presParOf" srcId="{140E558E-F8CA-4278-93CC-349A4B1E91DE}" destId="{9BE728BC-D9BB-4E2D-B476-775A7669CA0B}" srcOrd="8" destOrd="0" presId="urn:microsoft.com/office/officeart/2005/8/layout/gear1"/>
    <dgm:cxn modelId="{2916DC34-8A4B-4765-AAC4-7C416185A7D2}" type="presParOf" srcId="{140E558E-F8CA-4278-93CC-349A4B1E91DE}" destId="{CDCCFD84-8709-4186-986A-52AD8EEEB5B9}" srcOrd="9" destOrd="0" presId="urn:microsoft.com/office/officeart/2005/8/layout/gear1"/>
    <dgm:cxn modelId="{BF79ED29-7BF1-4759-BF48-6EC86CA23B5D}" type="presParOf" srcId="{140E558E-F8CA-4278-93CC-349A4B1E91DE}" destId="{35C13A1E-3FD6-49FD-B10F-202BBE6CD570}" srcOrd="10" destOrd="0" presId="urn:microsoft.com/office/officeart/2005/8/layout/gear1"/>
    <dgm:cxn modelId="{65A103FA-E2D8-4FD7-BA73-A03FC5FEFDE0}" type="presParOf" srcId="{140E558E-F8CA-4278-93CC-349A4B1E91DE}" destId="{2B447DB6-2681-42D2-B07E-D9C7ABD748A4}" srcOrd="11" destOrd="0" presId="urn:microsoft.com/office/officeart/2005/8/layout/gear1"/>
    <dgm:cxn modelId="{67770AEA-6EA3-4A27-9CFB-11EAC439C385}" type="presParOf" srcId="{140E558E-F8CA-4278-93CC-349A4B1E91DE}" destId="{B009BEB0-CD83-4B0C-A0D9-55687B0C3BF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999C19-7808-4E7C-B58E-EA4045C8370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2BABF9-3630-458D-B287-748BACC7DF12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Художественное творчество</a:t>
          </a:r>
          <a:endParaRPr lang="ru-RU" sz="1600" dirty="0">
            <a:solidFill>
              <a:schemeClr val="tx1"/>
            </a:solidFill>
          </a:endParaRPr>
        </a:p>
      </dgm:t>
    </dgm:pt>
    <dgm:pt modelId="{9784EACE-44D0-4E14-AD69-0132659807BF}" type="parTrans" cxnId="{EA7EB12A-1BD8-4BD1-9B12-3002DEF561E9}">
      <dgm:prSet/>
      <dgm:spPr/>
      <dgm:t>
        <a:bodyPr/>
        <a:lstStyle/>
        <a:p>
          <a:endParaRPr lang="ru-RU"/>
        </a:p>
      </dgm:t>
    </dgm:pt>
    <dgm:pt modelId="{DAB5697A-F20C-4BDE-8A87-8B7545D5BB16}" type="sibTrans" cxnId="{EA7EB12A-1BD8-4BD1-9B12-3002DEF561E9}">
      <dgm:prSet/>
      <dgm:spPr/>
      <dgm:t>
        <a:bodyPr/>
        <a:lstStyle/>
        <a:p>
          <a:endParaRPr lang="ru-RU"/>
        </a:p>
      </dgm:t>
    </dgm:pt>
    <dgm:pt modelId="{2050B566-225A-4C0F-9CC6-93E6D8C48125}">
      <dgm:prSet phldrT="[Текст]" custT="1"/>
      <dgm:spPr/>
      <dgm:t>
        <a:bodyPr/>
        <a:lstStyle/>
        <a:p>
          <a:r>
            <a:rPr lang="ru-RU" sz="1400" dirty="0" smtClean="0"/>
            <a:t>Рисование «Птичьи </a:t>
          </a:r>
          <a:r>
            <a:rPr lang="ru-RU" sz="1400" dirty="0" err="1" smtClean="0"/>
            <a:t>сказки»по</a:t>
          </a:r>
          <a:r>
            <a:rPr lang="ru-RU" sz="1400" dirty="0" smtClean="0"/>
            <a:t> сказкам </a:t>
          </a:r>
          <a:r>
            <a:rPr lang="ru-RU" sz="1400" dirty="0" err="1" smtClean="0"/>
            <a:t>Х.К.Андерсена</a:t>
          </a:r>
          <a:endParaRPr lang="ru-RU" sz="1400" dirty="0"/>
        </a:p>
      </dgm:t>
    </dgm:pt>
    <dgm:pt modelId="{683E4B56-3728-481B-B648-EBF0B39FE1DD}" type="parTrans" cxnId="{5BD55D03-EA7F-43C0-9DA9-630BC90F264C}">
      <dgm:prSet/>
      <dgm:spPr/>
      <dgm:t>
        <a:bodyPr/>
        <a:lstStyle/>
        <a:p>
          <a:endParaRPr lang="ru-RU"/>
        </a:p>
      </dgm:t>
    </dgm:pt>
    <dgm:pt modelId="{71E333DA-6E94-40EB-9E02-8378F14D469E}" type="sibTrans" cxnId="{5BD55D03-EA7F-43C0-9DA9-630BC90F264C}">
      <dgm:prSet/>
      <dgm:spPr/>
      <dgm:t>
        <a:bodyPr/>
        <a:lstStyle/>
        <a:p>
          <a:endParaRPr lang="ru-RU"/>
        </a:p>
      </dgm:t>
    </dgm:pt>
    <dgm:pt modelId="{3DF79004-445E-4132-95FC-179C22C5FBF6}">
      <dgm:prSet phldrT="[Текст]" custT="1"/>
      <dgm:spPr/>
      <dgm:t>
        <a:bodyPr/>
        <a:lstStyle/>
        <a:p>
          <a:r>
            <a:rPr lang="ru-RU" sz="1400" dirty="0" smtClean="0"/>
            <a:t>Лепка «Птицы –наши друзья»</a:t>
          </a:r>
          <a:endParaRPr lang="ru-RU" sz="1400" dirty="0"/>
        </a:p>
      </dgm:t>
    </dgm:pt>
    <dgm:pt modelId="{950B9D15-52E4-47AF-A772-BCCFEB66F31C}" type="parTrans" cxnId="{2A22B9EE-5D6E-439A-B811-F7F99405E255}">
      <dgm:prSet/>
      <dgm:spPr/>
      <dgm:t>
        <a:bodyPr/>
        <a:lstStyle/>
        <a:p>
          <a:endParaRPr lang="ru-RU"/>
        </a:p>
      </dgm:t>
    </dgm:pt>
    <dgm:pt modelId="{B417456F-6C61-4051-A765-C889EAF1351D}" type="sibTrans" cxnId="{2A22B9EE-5D6E-439A-B811-F7F99405E255}">
      <dgm:prSet/>
      <dgm:spPr/>
      <dgm:t>
        <a:bodyPr/>
        <a:lstStyle/>
        <a:p>
          <a:endParaRPr lang="ru-RU"/>
        </a:p>
      </dgm:t>
    </dgm:pt>
    <dgm:pt modelId="{6B4FEE2C-A29C-42F4-B205-D1EBDF11480E}">
      <dgm:prSet phldrT="[Текст]"/>
      <dgm:spPr/>
      <dgm:t>
        <a:bodyPr/>
        <a:lstStyle/>
        <a:p>
          <a:r>
            <a:rPr lang="ru-RU" dirty="0" smtClean="0"/>
            <a:t>Аппликация  «Скворцы прилетели»</a:t>
          </a:r>
          <a:endParaRPr lang="ru-RU" dirty="0"/>
        </a:p>
      </dgm:t>
    </dgm:pt>
    <dgm:pt modelId="{49F19DB3-830A-405F-A401-45A058DEA26B}" type="parTrans" cxnId="{53AA6855-F3A0-435E-9922-C9EB2163433A}">
      <dgm:prSet/>
      <dgm:spPr/>
      <dgm:t>
        <a:bodyPr/>
        <a:lstStyle/>
        <a:p>
          <a:endParaRPr lang="ru-RU"/>
        </a:p>
      </dgm:t>
    </dgm:pt>
    <dgm:pt modelId="{5A8D1157-521D-4C93-AF70-269010ACF1F2}" type="sibTrans" cxnId="{53AA6855-F3A0-435E-9922-C9EB2163433A}">
      <dgm:prSet/>
      <dgm:spPr/>
      <dgm:t>
        <a:bodyPr/>
        <a:lstStyle/>
        <a:p>
          <a:endParaRPr lang="ru-RU"/>
        </a:p>
      </dgm:t>
    </dgm:pt>
    <dgm:pt modelId="{2C896E6A-E6DE-4D3B-B67F-4C2261B35086}">
      <dgm:prSet phldrT="[Текст]"/>
      <dgm:spPr/>
      <dgm:t>
        <a:bodyPr/>
        <a:lstStyle/>
        <a:p>
          <a:r>
            <a:rPr lang="ru-RU" dirty="0" smtClean="0"/>
            <a:t>Ручной труд «Птицы нашего двора» </a:t>
          </a:r>
          <a:endParaRPr lang="ru-RU" dirty="0"/>
        </a:p>
      </dgm:t>
    </dgm:pt>
    <dgm:pt modelId="{6D218981-1EFC-4D25-B13F-D9C9654C7E4A}" type="parTrans" cxnId="{AF1968C0-9DC9-481D-ADE7-38B340608B49}">
      <dgm:prSet/>
      <dgm:spPr/>
      <dgm:t>
        <a:bodyPr/>
        <a:lstStyle/>
        <a:p>
          <a:endParaRPr lang="ru-RU"/>
        </a:p>
      </dgm:t>
    </dgm:pt>
    <dgm:pt modelId="{F60C079A-F3B0-41DA-831F-C5F3548335FB}" type="sibTrans" cxnId="{AF1968C0-9DC9-481D-ADE7-38B340608B49}">
      <dgm:prSet/>
      <dgm:spPr/>
      <dgm:t>
        <a:bodyPr/>
        <a:lstStyle/>
        <a:p>
          <a:endParaRPr lang="ru-RU"/>
        </a:p>
      </dgm:t>
    </dgm:pt>
    <dgm:pt modelId="{C2F2E4AB-A62E-41A6-B1AB-2CE339DB9AD8}">
      <dgm:prSet phldrT="[Текст]"/>
      <dgm:spPr/>
      <dgm:t>
        <a:bodyPr/>
        <a:lstStyle/>
        <a:p>
          <a:r>
            <a:rPr lang="ru-RU" dirty="0" smtClean="0"/>
            <a:t>Конструирование «Домики для птиц»</a:t>
          </a:r>
          <a:endParaRPr lang="ru-RU" dirty="0"/>
        </a:p>
      </dgm:t>
    </dgm:pt>
    <dgm:pt modelId="{C645A812-1B08-40F5-9436-9778BB7FBDFF}" type="parTrans" cxnId="{DDB2F2D8-AA5B-4693-BC89-9516CF88E7E3}">
      <dgm:prSet/>
      <dgm:spPr/>
      <dgm:t>
        <a:bodyPr/>
        <a:lstStyle/>
        <a:p>
          <a:endParaRPr lang="ru-RU"/>
        </a:p>
      </dgm:t>
    </dgm:pt>
    <dgm:pt modelId="{38CD72D0-1278-45F5-ADFA-AE8092CB2CA7}" type="sibTrans" cxnId="{DDB2F2D8-AA5B-4693-BC89-9516CF88E7E3}">
      <dgm:prSet/>
      <dgm:spPr/>
      <dgm:t>
        <a:bodyPr/>
        <a:lstStyle/>
        <a:p>
          <a:endParaRPr lang="ru-RU"/>
        </a:p>
      </dgm:t>
    </dgm:pt>
    <dgm:pt modelId="{7E67B00B-F6A5-4DAA-BBC1-1C9BC743A25E}" type="pres">
      <dgm:prSet presAssocID="{00999C19-7808-4E7C-B58E-EA4045C8370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D7A1C7-6A72-4842-AA08-F1CF069AFA85}" type="pres">
      <dgm:prSet presAssocID="{B82BABF9-3630-458D-B287-748BACC7DF12}" presName="root1" presStyleCnt="0"/>
      <dgm:spPr/>
    </dgm:pt>
    <dgm:pt modelId="{E2B9A067-54FE-45C3-98E7-A944F6FD469D}" type="pres">
      <dgm:prSet presAssocID="{B82BABF9-3630-458D-B287-748BACC7DF12}" presName="LevelOneTextNode" presStyleLbl="node0" presStyleIdx="0" presStyleCnt="1" custScaleX="141363" custScaleY="1772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26A408-9487-441F-890E-6660238D3F09}" type="pres">
      <dgm:prSet presAssocID="{B82BABF9-3630-458D-B287-748BACC7DF12}" presName="level2hierChild" presStyleCnt="0"/>
      <dgm:spPr/>
    </dgm:pt>
    <dgm:pt modelId="{0D8D07DF-0F0B-49BE-9E19-737BE273731B}" type="pres">
      <dgm:prSet presAssocID="{683E4B56-3728-481B-B648-EBF0B39FE1D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4B39722-FEAE-403A-9FA1-028BDFED362A}" type="pres">
      <dgm:prSet presAssocID="{683E4B56-3728-481B-B648-EBF0B39FE1D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9CA07B90-4D06-4E09-903D-0CF09DA269D5}" type="pres">
      <dgm:prSet presAssocID="{2050B566-225A-4C0F-9CC6-93E6D8C48125}" presName="root2" presStyleCnt="0"/>
      <dgm:spPr/>
    </dgm:pt>
    <dgm:pt modelId="{50F12201-F9F6-4470-ADF5-3E0F811FB641}" type="pres">
      <dgm:prSet presAssocID="{2050B566-225A-4C0F-9CC6-93E6D8C48125}" presName="LevelTwoTextNode" presStyleLbl="node2" presStyleIdx="0" presStyleCnt="2" custScaleX="135152" custScaleY="1608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F548EB-C703-4EFB-B865-B61D4F67EC58}" type="pres">
      <dgm:prSet presAssocID="{2050B566-225A-4C0F-9CC6-93E6D8C48125}" presName="level3hierChild" presStyleCnt="0"/>
      <dgm:spPr/>
    </dgm:pt>
    <dgm:pt modelId="{7895CD6E-21C7-4B5A-9B62-B7CA4AFCECC3}" type="pres">
      <dgm:prSet presAssocID="{950B9D15-52E4-47AF-A772-BCCFEB66F31C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924095D2-55CD-4E6D-A411-737918D54C42}" type="pres">
      <dgm:prSet presAssocID="{950B9D15-52E4-47AF-A772-BCCFEB66F31C}" presName="connTx" presStyleLbl="parChTrans1D3" presStyleIdx="0" presStyleCnt="3"/>
      <dgm:spPr/>
      <dgm:t>
        <a:bodyPr/>
        <a:lstStyle/>
        <a:p>
          <a:endParaRPr lang="ru-RU"/>
        </a:p>
      </dgm:t>
    </dgm:pt>
    <dgm:pt modelId="{AE9CD833-C50D-43AA-BCE1-8A8A8C402420}" type="pres">
      <dgm:prSet presAssocID="{3DF79004-445E-4132-95FC-179C22C5FBF6}" presName="root2" presStyleCnt="0"/>
      <dgm:spPr/>
    </dgm:pt>
    <dgm:pt modelId="{B8B121DC-6527-489F-9EA8-232B554A3F36}" type="pres">
      <dgm:prSet presAssocID="{3DF79004-445E-4132-95FC-179C22C5FBF6}" presName="LevelTwoTextNode" presStyleLbl="node3" presStyleIdx="0" presStyleCnt="3" custScaleX="120616" custScaleY="1484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EF859-9D88-4E22-A48D-53C9A8FE5CDF}" type="pres">
      <dgm:prSet presAssocID="{3DF79004-445E-4132-95FC-179C22C5FBF6}" presName="level3hierChild" presStyleCnt="0"/>
      <dgm:spPr/>
    </dgm:pt>
    <dgm:pt modelId="{38BA2522-A13B-4F89-89DE-ABB893A6956A}" type="pres">
      <dgm:prSet presAssocID="{49F19DB3-830A-405F-A401-45A058DEA26B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0858EFB4-180A-4C75-B849-BA7794780380}" type="pres">
      <dgm:prSet presAssocID="{49F19DB3-830A-405F-A401-45A058DEA26B}" presName="connTx" presStyleLbl="parChTrans1D3" presStyleIdx="1" presStyleCnt="3"/>
      <dgm:spPr/>
      <dgm:t>
        <a:bodyPr/>
        <a:lstStyle/>
        <a:p>
          <a:endParaRPr lang="ru-RU"/>
        </a:p>
      </dgm:t>
    </dgm:pt>
    <dgm:pt modelId="{8002C1E9-4FE9-4BBD-8CF8-20029AB362A7}" type="pres">
      <dgm:prSet presAssocID="{6B4FEE2C-A29C-42F4-B205-D1EBDF11480E}" presName="root2" presStyleCnt="0"/>
      <dgm:spPr/>
    </dgm:pt>
    <dgm:pt modelId="{62699DD0-508A-4864-8DD5-85B5FF5AD83A}" type="pres">
      <dgm:prSet presAssocID="{6B4FEE2C-A29C-42F4-B205-D1EBDF11480E}" presName="LevelTwoTextNode" presStyleLbl="node3" presStyleIdx="1" presStyleCnt="3" custScaleX="124574" custScaleY="1511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FE6AC0-0E82-44B0-9D03-BC2CED720462}" type="pres">
      <dgm:prSet presAssocID="{6B4FEE2C-A29C-42F4-B205-D1EBDF11480E}" presName="level3hierChild" presStyleCnt="0"/>
      <dgm:spPr/>
    </dgm:pt>
    <dgm:pt modelId="{BDFB2E68-B3BA-4A4B-92AC-4462DF40B1C0}" type="pres">
      <dgm:prSet presAssocID="{6D218981-1EFC-4D25-B13F-D9C9654C7E4A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9BC7E6DA-FA12-428D-8549-133D8D4E4C49}" type="pres">
      <dgm:prSet presAssocID="{6D218981-1EFC-4D25-B13F-D9C9654C7E4A}" presName="connTx" presStyleLbl="parChTrans1D2" presStyleIdx="1" presStyleCnt="2"/>
      <dgm:spPr/>
      <dgm:t>
        <a:bodyPr/>
        <a:lstStyle/>
        <a:p>
          <a:endParaRPr lang="ru-RU"/>
        </a:p>
      </dgm:t>
    </dgm:pt>
    <dgm:pt modelId="{C3325425-8A2F-4463-96D3-2A483F0BC14D}" type="pres">
      <dgm:prSet presAssocID="{2C896E6A-E6DE-4D3B-B67F-4C2261B35086}" presName="root2" presStyleCnt="0"/>
      <dgm:spPr/>
    </dgm:pt>
    <dgm:pt modelId="{6E80B3C1-180F-49AE-8A26-BBEA8DE8F090}" type="pres">
      <dgm:prSet presAssocID="{2C896E6A-E6DE-4D3B-B67F-4C2261B35086}" presName="LevelTwoTextNode" presStyleLbl="node2" presStyleIdx="1" presStyleCnt="2" custScaleX="117100" custScaleY="1664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944A10-40ED-43A6-A816-369D7DC073EA}" type="pres">
      <dgm:prSet presAssocID="{2C896E6A-E6DE-4D3B-B67F-4C2261B35086}" presName="level3hierChild" presStyleCnt="0"/>
      <dgm:spPr/>
    </dgm:pt>
    <dgm:pt modelId="{BFD76654-45A1-4AF2-B693-FE478467C837}" type="pres">
      <dgm:prSet presAssocID="{C645A812-1B08-40F5-9436-9778BB7FBDFF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671847CE-853C-4186-A79B-113273161C82}" type="pres">
      <dgm:prSet presAssocID="{C645A812-1B08-40F5-9436-9778BB7FBDFF}" presName="connTx" presStyleLbl="parChTrans1D3" presStyleIdx="2" presStyleCnt="3"/>
      <dgm:spPr/>
      <dgm:t>
        <a:bodyPr/>
        <a:lstStyle/>
        <a:p>
          <a:endParaRPr lang="ru-RU"/>
        </a:p>
      </dgm:t>
    </dgm:pt>
    <dgm:pt modelId="{32D1EA83-3CE3-480E-B6E6-372B8CC415BC}" type="pres">
      <dgm:prSet presAssocID="{C2F2E4AB-A62E-41A6-B1AB-2CE339DB9AD8}" presName="root2" presStyleCnt="0"/>
      <dgm:spPr/>
    </dgm:pt>
    <dgm:pt modelId="{62D12FBA-1F37-45D3-9F45-E0D75EAD02A6}" type="pres">
      <dgm:prSet presAssocID="{C2F2E4AB-A62E-41A6-B1AB-2CE339DB9AD8}" presName="LevelTwoTextNode" presStyleLbl="node3" presStyleIdx="2" presStyleCnt="3" custScaleX="121763" custScaleY="1664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3E2490-F31D-48F5-93F2-A2657BB3760F}" type="pres">
      <dgm:prSet presAssocID="{C2F2E4AB-A62E-41A6-B1AB-2CE339DB9AD8}" presName="level3hierChild" presStyleCnt="0"/>
      <dgm:spPr/>
    </dgm:pt>
  </dgm:ptLst>
  <dgm:cxnLst>
    <dgm:cxn modelId="{271C2CF2-7904-4389-9689-2DF3520C01C3}" type="presOf" srcId="{00999C19-7808-4E7C-B58E-EA4045C8370A}" destId="{7E67B00B-F6A5-4DAA-BBC1-1C9BC743A25E}" srcOrd="0" destOrd="0" presId="urn:microsoft.com/office/officeart/2005/8/layout/hierarchy2"/>
    <dgm:cxn modelId="{2A22B9EE-5D6E-439A-B811-F7F99405E255}" srcId="{2050B566-225A-4C0F-9CC6-93E6D8C48125}" destId="{3DF79004-445E-4132-95FC-179C22C5FBF6}" srcOrd="0" destOrd="0" parTransId="{950B9D15-52E4-47AF-A772-BCCFEB66F31C}" sibTransId="{B417456F-6C61-4051-A765-C889EAF1351D}"/>
    <dgm:cxn modelId="{53AA6855-F3A0-435E-9922-C9EB2163433A}" srcId="{2050B566-225A-4C0F-9CC6-93E6D8C48125}" destId="{6B4FEE2C-A29C-42F4-B205-D1EBDF11480E}" srcOrd="1" destOrd="0" parTransId="{49F19DB3-830A-405F-A401-45A058DEA26B}" sibTransId="{5A8D1157-521D-4C93-AF70-269010ACF1F2}"/>
    <dgm:cxn modelId="{D850EEA0-4EAC-4C86-BF0E-154524D7D744}" type="presOf" srcId="{2050B566-225A-4C0F-9CC6-93E6D8C48125}" destId="{50F12201-F9F6-4470-ADF5-3E0F811FB641}" srcOrd="0" destOrd="0" presId="urn:microsoft.com/office/officeart/2005/8/layout/hierarchy2"/>
    <dgm:cxn modelId="{EA7EB12A-1BD8-4BD1-9B12-3002DEF561E9}" srcId="{00999C19-7808-4E7C-B58E-EA4045C8370A}" destId="{B82BABF9-3630-458D-B287-748BACC7DF12}" srcOrd="0" destOrd="0" parTransId="{9784EACE-44D0-4E14-AD69-0132659807BF}" sibTransId="{DAB5697A-F20C-4BDE-8A87-8B7545D5BB16}"/>
    <dgm:cxn modelId="{AE581272-9CA0-4F11-B669-699DF0FB0266}" type="presOf" srcId="{950B9D15-52E4-47AF-A772-BCCFEB66F31C}" destId="{7895CD6E-21C7-4B5A-9B62-B7CA4AFCECC3}" srcOrd="0" destOrd="0" presId="urn:microsoft.com/office/officeart/2005/8/layout/hierarchy2"/>
    <dgm:cxn modelId="{2947501E-E602-4E84-8C18-95DA2FCB08F4}" type="presOf" srcId="{3DF79004-445E-4132-95FC-179C22C5FBF6}" destId="{B8B121DC-6527-489F-9EA8-232B554A3F36}" srcOrd="0" destOrd="0" presId="urn:microsoft.com/office/officeart/2005/8/layout/hierarchy2"/>
    <dgm:cxn modelId="{5922EF29-68D1-453F-BBF1-BF21DA577F16}" type="presOf" srcId="{683E4B56-3728-481B-B648-EBF0B39FE1DD}" destId="{0D8D07DF-0F0B-49BE-9E19-737BE273731B}" srcOrd="0" destOrd="0" presId="urn:microsoft.com/office/officeart/2005/8/layout/hierarchy2"/>
    <dgm:cxn modelId="{6AB3F96E-D590-4D17-92A5-FC4431C4B0A1}" type="presOf" srcId="{C645A812-1B08-40F5-9436-9778BB7FBDFF}" destId="{BFD76654-45A1-4AF2-B693-FE478467C837}" srcOrd="0" destOrd="0" presId="urn:microsoft.com/office/officeart/2005/8/layout/hierarchy2"/>
    <dgm:cxn modelId="{71404FC3-EFAC-466B-B839-6607F049E80E}" type="presOf" srcId="{6D218981-1EFC-4D25-B13F-D9C9654C7E4A}" destId="{9BC7E6DA-FA12-428D-8549-133D8D4E4C49}" srcOrd="1" destOrd="0" presId="urn:microsoft.com/office/officeart/2005/8/layout/hierarchy2"/>
    <dgm:cxn modelId="{CB2A90C9-7F44-4FA3-AFE6-3A96BC5855B9}" type="presOf" srcId="{683E4B56-3728-481B-B648-EBF0B39FE1DD}" destId="{94B39722-FEAE-403A-9FA1-028BDFED362A}" srcOrd="1" destOrd="0" presId="urn:microsoft.com/office/officeart/2005/8/layout/hierarchy2"/>
    <dgm:cxn modelId="{DDB2F2D8-AA5B-4693-BC89-9516CF88E7E3}" srcId="{2C896E6A-E6DE-4D3B-B67F-4C2261B35086}" destId="{C2F2E4AB-A62E-41A6-B1AB-2CE339DB9AD8}" srcOrd="0" destOrd="0" parTransId="{C645A812-1B08-40F5-9436-9778BB7FBDFF}" sibTransId="{38CD72D0-1278-45F5-ADFA-AE8092CB2CA7}"/>
    <dgm:cxn modelId="{1D86F27E-AE15-4E9E-8E03-5D55000E7A30}" type="presOf" srcId="{950B9D15-52E4-47AF-A772-BCCFEB66F31C}" destId="{924095D2-55CD-4E6D-A411-737918D54C42}" srcOrd="1" destOrd="0" presId="urn:microsoft.com/office/officeart/2005/8/layout/hierarchy2"/>
    <dgm:cxn modelId="{AF1968C0-9DC9-481D-ADE7-38B340608B49}" srcId="{B82BABF9-3630-458D-B287-748BACC7DF12}" destId="{2C896E6A-E6DE-4D3B-B67F-4C2261B35086}" srcOrd="1" destOrd="0" parTransId="{6D218981-1EFC-4D25-B13F-D9C9654C7E4A}" sibTransId="{F60C079A-F3B0-41DA-831F-C5F3548335FB}"/>
    <dgm:cxn modelId="{5BD55D03-EA7F-43C0-9DA9-630BC90F264C}" srcId="{B82BABF9-3630-458D-B287-748BACC7DF12}" destId="{2050B566-225A-4C0F-9CC6-93E6D8C48125}" srcOrd="0" destOrd="0" parTransId="{683E4B56-3728-481B-B648-EBF0B39FE1DD}" sibTransId="{71E333DA-6E94-40EB-9E02-8378F14D469E}"/>
    <dgm:cxn modelId="{CE3BEA9E-0D85-4CEB-A9AF-897F96CD99C8}" type="presOf" srcId="{B82BABF9-3630-458D-B287-748BACC7DF12}" destId="{E2B9A067-54FE-45C3-98E7-A944F6FD469D}" srcOrd="0" destOrd="0" presId="urn:microsoft.com/office/officeart/2005/8/layout/hierarchy2"/>
    <dgm:cxn modelId="{43DAA966-E6D3-4084-A6C9-C281A672591D}" type="presOf" srcId="{C2F2E4AB-A62E-41A6-B1AB-2CE339DB9AD8}" destId="{62D12FBA-1F37-45D3-9F45-E0D75EAD02A6}" srcOrd="0" destOrd="0" presId="urn:microsoft.com/office/officeart/2005/8/layout/hierarchy2"/>
    <dgm:cxn modelId="{210B96F6-676F-47B0-8E7B-31D0469B1FEE}" type="presOf" srcId="{C645A812-1B08-40F5-9436-9778BB7FBDFF}" destId="{671847CE-853C-4186-A79B-113273161C82}" srcOrd="1" destOrd="0" presId="urn:microsoft.com/office/officeart/2005/8/layout/hierarchy2"/>
    <dgm:cxn modelId="{44E9BA7B-931D-4198-91C5-DCFF34D90676}" type="presOf" srcId="{49F19DB3-830A-405F-A401-45A058DEA26B}" destId="{38BA2522-A13B-4F89-89DE-ABB893A6956A}" srcOrd="0" destOrd="0" presId="urn:microsoft.com/office/officeart/2005/8/layout/hierarchy2"/>
    <dgm:cxn modelId="{6278D224-261C-4C2C-9E5F-D4A32DC695A2}" type="presOf" srcId="{2C896E6A-E6DE-4D3B-B67F-4C2261B35086}" destId="{6E80B3C1-180F-49AE-8A26-BBEA8DE8F090}" srcOrd="0" destOrd="0" presId="urn:microsoft.com/office/officeart/2005/8/layout/hierarchy2"/>
    <dgm:cxn modelId="{E7E4D5B5-AFDF-4E19-A9EF-E255783BCE1A}" type="presOf" srcId="{6B4FEE2C-A29C-42F4-B205-D1EBDF11480E}" destId="{62699DD0-508A-4864-8DD5-85B5FF5AD83A}" srcOrd="0" destOrd="0" presId="urn:microsoft.com/office/officeart/2005/8/layout/hierarchy2"/>
    <dgm:cxn modelId="{3FB3ADDC-72F4-4EDC-BA9B-FA5BDE48858D}" type="presOf" srcId="{6D218981-1EFC-4D25-B13F-D9C9654C7E4A}" destId="{BDFB2E68-B3BA-4A4B-92AC-4462DF40B1C0}" srcOrd="0" destOrd="0" presId="urn:microsoft.com/office/officeart/2005/8/layout/hierarchy2"/>
    <dgm:cxn modelId="{AB2A12FD-742D-4CFF-85AE-DBEC4C28F970}" type="presOf" srcId="{49F19DB3-830A-405F-A401-45A058DEA26B}" destId="{0858EFB4-180A-4C75-B849-BA7794780380}" srcOrd="1" destOrd="0" presId="urn:microsoft.com/office/officeart/2005/8/layout/hierarchy2"/>
    <dgm:cxn modelId="{763E15B6-3C87-43F1-9876-563377C5E2E4}" type="presParOf" srcId="{7E67B00B-F6A5-4DAA-BBC1-1C9BC743A25E}" destId="{6CD7A1C7-6A72-4842-AA08-F1CF069AFA85}" srcOrd="0" destOrd="0" presId="urn:microsoft.com/office/officeart/2005/8/layout/hierarchy2"/>
    <dgm:cxn modelId="{D4269D6C-14CA-4419-BBB8-9C142437A994}" type="presParOf" srcId="{6CD7A1C7-6A72-4842-AA08-F1CF069AFA85}" destId="{E2B9A067-54FE-45C3-98E7-A944F6FD469D}" srcOrd="0" destOrd="0" presId="urn:microsoft.com/office/officeart/2005/8/layout/hierarchy2"/>
    <dgm:cxn modelId="{2147996E-5BAD-465B-8AD1-0B73449FCC35}" type="presParOf" srcId="{6CD7A1C7-6A72-4842-AA08-F1CF069AFA85}" destId="{E226A408-9487-441F-890E-6660238D3F09}" srcOrd="1" destOrd="0" presId="urn:microsoft.com/office/officeart/2005/8/layout/hierarchy2"/>
    <dgm:cxn modelId="{84C3B279-372D-4FB9-A372-C52C985B0D19}" type="presParOf" srcId="{E226A408-9487-441F-890E-6660238D3F09}" destId="{0D8D07DF-0F0B-49BE-9E19-737BE273731B}" srcOrd="0" destOrd="0" presId="urn:microsoft.com/office/officeart/2005/8/layout/hierarchy2"/>
    <dgm:cxn modelId="{941129F7-1C08-4773-A924-320B1F63DC78}" type="presParOf" srcId="{0D8D07DF-0F0B-49BE-9E19-737BE273731B}" destId="{94B39722-FEAE-403A-9FA1-028BDFED362A}" srcOrd="0" destOrd="0" presId="urn:microsoft.com/office/officeart/2005/8/layout/hierarchy2"/>
    <dgm:cxn modelId="{42822B97-B302-4F97-9E16-752A4ABF70BB}" type="presParOf" srcId="{E226A408-9487-441F-890E-6660238D3F09}" destId="{9CA07B90-4D06-4E09-903D-0CF09DA269D5}" srcOrd="1" destOrd="0" presId="urn:microsoft.com/office/officeart/2005/8/layout/hierarchy2"/>
    <dgm:cxn modelId="{C3058803-58E6-48B8-96BD-C49F357582D7}" type="presParOf" srcId="{9CA07B90-4D06-4E09-903D-0CF09DA269D5}" destId="{50F12201-F9F6-4470-ADF5-3E0F811FB641}" srcOrd="0" destOrd="0" presId="urn:microsoft.com/office/officeart/2005/8/layout/hierarchy2"/>
    <dgm:cxn modelId="{12796924-245E-49CD-A290-DBD3411F4190}" type="presParOf" srcId="{9CA07B90-4D06-4E09-903D-0CF09DA269D5}" destId="{F2F548EB-C703-4EFB-B865-B61D4F67EC58}" srcOrd="1" destOrd="0" presId="urn:microsoft.com/office/officeart/2005/8/layout/hierarchy2"/>
    <dgm:cxn modelId="{042C5B4F-F9A8-42B7-B486-C6E3DDC21067}" type="presParOf" srcId="{F2F548EB-C703-4EFB-B865-B61D4F67EC58}" destId="{7895CD6E-21C7-4B5A-9B62-B7CA4AFCECC3}" srcOrd="0" destOrd="0" presId="urn:microsoft.com/office/officeart/2005/8/layout/hierarchy2"/>
    <dgm:cxn modelId="{4E5D4998-89F0-4F20-AD8C-F317E8DF69A1}" type="presParOf" srcId="{7895CD6E-21C7-4B5A-9B62-B7CA4AFCECC3}" destId="{924095D2-55CD-4E6D-A411-737918D54C42}" srcOrd="0" destOrd="0" presId="urn:microsoft.com/office/officeart/2005/8/layout/hierarchy2"/>
    <dgm:cxn modelId="{C6D75DAD-8F6A-4CE2-9017-6E83AEE59F6E}" type="presParOf" srcId="{F2F548EB-C703-4EFB-B865-B61D4F67EC58}" destId="{AE9CD833-C50D-43AA-BCE1-8A8A8C402420}" srcOrd="1" destOrd="0" presId="urn:microsoft.com/office/officeart/2005/8/layout/hierarchy2"/>
    <dgm:cxn modelId="{778E2723-651F-4D78-8385-A3774C406504}" type="presParOf" srcId="{AE9CD833-C50D-43AA-BCE1-8A8A8C402420}" destId="{B8B121DC-6527-489F-9EA8-232B554A3F36}" srcOrd="0" destOrd="0" presId="urn:microsoft.com/office/officeart/2005/8/layout/hierarchy2"/>
    <dgm:cxn modelId="{107848C5-94CE-449C-8AEC-52A592124972}" type="presParOf" srcId="{AE9CD833-C50D-43AA-BCE1-8A8A8C402420}" destId="{DAAEF859-9D88-4E22-A48D-53C9A8FE5CDF}" srcOrd="1" destOrd="0" presId="urn:microsoft.com/office/officeart/2005/8/layout/hierarchy2"/>
    <dgm:cxn modelId="{CE320D61-8311-4A90-B45C-50960984651D}" type="presParOf" srcId="{F2F548EB-C703-4EFB-B865-B61D4F67EC58}" destId="{38BA2522-A13B-4F89-89DE-ABB893A6956A}" srcOrd="2" destOrd="0" presId="urn:microsoft.com/office/officeart/2005/8/layout/hierarchy2"/>
    <dgm:cxn modelId="{C00640EE-4EA2-4418-B1F0-5414BFAA3A55}" type="presParOf" srcId="{38BA2522-A13B-4F89-89DE-ABB893A6956A}" destId="{0858EFB4-180A-4C75-B849-BA7794780380}" srcOrd="0" destOrd="0" presId="urn:microsoft.com/office/officeart/2005/8/layout/hierarchy2"/>
    <dgm:cxn modelId="{DDE4C130-D76C-44FB-AB3F-1CA677F5787A}" type="presParOf" srcId="{F2F548EB-C703-4EFB-B865-B61D4F67EC58}" destId="{8002C1E9-4FE9-4BBD-8CF8-20029AB362A7}" srcOrd="3" destOrd="0" presId="urn:microsoft.com/office/officeart/2005/8/layout/hierarchy2"/>
    <dgm:cxn modelId="{A4E7B35C-D5EF-4EB1-844B-E77F34F2D1D0}" type="presParOf" srcId="{8002C1E9-4FE9-4BBD-8CF8-20029AB362A7}" destId="{62699DD0-508A-4864-8DD5-85B5FF5AD83A}" srcOrd="0" destOrd="0" presId="urn:microsoft.com/office/officeart/2005/8/layout/hierarchy2"/>
    <dgm:cxn modelId="{BF6950D1-E2CD-4624-8919-D059D2CF62B2}" type="presParOf" srcId="{8002C1E9-4FE9-4BBD-8CF8-20029AB362A7}" destId="{5AFE6AC0-0E82-44B0-9D03-BC2CED720462}" srcOrd="1" destOrd="0" presId="urn:microsoft.com/office/officeart/2005/8/layout/hierarchy2"/>
    <dgm:cxn modelId="{625B966F-1BCA-42B0-B2E9-A23FB39CCB4D}" type="presParOf" srcId="{E226A408-9487-441F-890E-6660238D3F09}" destId="{BDFB2E68-B3BA-4A4B-92AC-4462DF40B1C0}" srcOrd="2" destOrd="0" presId="urn:microsoft.com/office/officeart/2005/8/layout/hierarchy2"/>
    <dgm:cxn modelId="{3CA16E87-0369-4A42-8CAA-ACB9C46927DE}" type="presParOf" srcId="{BDFB2E68-B3BA-4A4B-92AC-4462DF40B1C0}" destId="{9BC7E6DA-FA12-428D-8549-133D8D4E4C49}" srcOrd="0" destOrd="0" presId="urn:microsoft.com/office/officeart/2005/8/layout/hierarchy2"/>
    <dgm:cxn modelId="{4A47F3D5-1C2F-4B26-B405-74B1481DE47B}" type="presParOf" srcId="{E226A408-9487-441F-890E-6660238D3F09}" destId="{C3325425-8A2F-4463-96D3-2A483F0BC14D}" srcOrd="3" destOrd="0" presId="urn:microsoft.com/office/officeart/2005/8/layout/hierarchy2"/>
    <dgm:cxn modelId="{4BFE3C9E-96AC-49D3-8EAC-D3C9262F2001}" type="presParOf" srcId="{C3325425-8A2F-4463-96D3-2A483F0BC14D}" destId="{6E80B3C1-180F-49AE-8A26-BBEA8DE8F090}" srcOrd="0" destOrd="0" presId="urn:microsoft.com/office/officeart/2005/8/layout/hierarchy2"/>
    <dgm:cxn modelId="{326567AE-DFD8-4BA7-9339-A1F862B71090}" type="presParOf" srcId="{C3325425-8A2F-4463-96D3-2A483F0BC14D}" destId="{95944A10-40ED-43A6-A816-369D7DC073EA}" srcOrd="1" destOrd="0" presId="urn:microsoft.com/office/officeart/2005/8/layout/hierarchy2"/>
    <dgm:cxn modelId="{43FE65B8-0190-483D-8069-0CCADD079900}" type="presParOf" srcId="{95944A10-40ED-43A6-A816-369D7DC073EA}" destId="{BFD76654-45A1-4AF2-B693-FE478467C837}" srcOrd="0" destOrd="0" presId="urn:microsoft.com/office/officeart/2005/8/layout/hierarchy2"/>
    <dgm:cxn modelId="{EC8EBDB8-B923-4037-BB8E-0F56FEF33745}" type="presParOf" srcId="{BFD76654-45A1-4AF2-B693-FE478467C837}" destId="{671847CE-853C-4186-A79B-113273161C82}" srcOrd="0" destOrd="0" presId="urn:microsoft.com/office/officeart/2005/8/layout/hierarchy2"/>
    <dgm:cxn modelId="{578C3952-F3D3-482F-944A-5FA9740794A3}" type="presParOf" srcId="{95944A10-40ED-43A6-A816-369D7DC073EA}" destId="{32D1EA83-3CE3-480E-B6E6-372B8CC415BC}" srcOrd="1" destOrd="0" presId="urn:microsoft.com/office/officeart/2005/8/layout/hierarchy2"/>
    <dgm:cxn modelId="{5157F032-352D-407F-B32F-A5DDFCF3179D}" type="presParOf" srcId="{32D1EA83-3CE3-480E-B6E6-372B8CC415BC}" destId="{62D12FBA-1F37-45D3-9F45-E0D75EAD02A6}" srcOrd="0" destOrd="0" presId="urn:microsoft.com/office/officeart/2005/8/layout/hierarchy2"/>
    <dgm:cxn modelId="{23A9CFCF-4D60-4951-B2EC-DBB38743DD42}" type="presParOf" srcId="{32D1EA83-3CE3-480E-B6E6-372B8CC415BC}" destId="{A83E2490-F31D-48F5-93F2-A2657BB3760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7BBF0A-FCF2-41F2-97B4-DA83F82A07CF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2CA9CE-E9BD-4077-BE79-3E3D7E6484E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Безопасность</a:t>
          </a:r>
          <a:endParaRPr lang="ru-RU" sz="2000" dirty="0">
            <a:solidFill>
              <a:schemeClr val="tx1"/>
            </a:solidFill>
          </a:endParaRPr>
        </a:p>
      </dgm:t>
    </dgm:pt>
    <dgm:pt modelId="{794A765C-0C5E-48F1-9B59-473F38CEACCC}" type="parTrans" cxnId="{1C955151-32F0-47D8-86F8-A8BED778ECC6}">
      <dgm:prSet/>
      <dgm:spPr/>
      <dgm:t>
        <a:bodyPr/>
        <a:lstStyle/>
        <a:p>
          <a:endParaRPr lang="ru-RU"/>
        </a:p>
      </dgm:t>
    </dgm:pt>
    <dgm:pt modelId="{4D6150DA-2CB7-4DC2-992A-B2456E0A2350}" type="sibTrans" cxnId="{1C955151-32F0-47D8-86F8-A8BED778ECC6}">
      <dgm:prSet/>
      <dgm:spPr/>
      <dgm:t>
        <a:bodyPr/>
        <a:lstStyle/>
        <a:p>
          <a:endParaRPr lang="ru-RU"/>
        </a:p>
      </dgm:t>
    </dgm:pt>
    <dgm:pt modelId="{F831C36D-F15A-4257-A87B-24890A415D60}">
      <dgm:prSet phldrT="[Текст]"/>
      <dgm:spPr/>
      <dgm:t>
        <a:bodyPr/>
        <a:lstStyle/>
        <a:p>
          <a:r>
            <a:rPr lang="ru-RU" dirty="0" smtClean="0"/>
            <a:t>Правила поведения детей  на прогулке во время кормления птиц</a:t>
          </a:r>
          <a:endParaRPr lang="ru-RU" dirty="0"/>
        </a:p>
      </dgm:t>
    </dgm:pt>
    <dgm:pt modelId="{4D3733C1-0D89-4152-9D31-7C36200BC416}" type="parTrans" cxnId="{4C8B4836-20CB-4206-BDDE-C42324A8BD39}">
      <dgm:prSet/>
      <dgm:spPr/>
      <dgm:t>
        <a:bodyPr/>
        <a:lstStyle/>
        <a:p>
          <a:endParaRPr lang="ru-RU"/>
        </a:p>
      </dgm:t>
    </dgm:pt>
    <dgm:pt modelId="{362F9595-0142-4FAA-9344-EF261B586F9B}" type="sibTrans" cxnId="{4C8B4836-20CB-4206-BDDE-C42324A8BD39}">
      <dgm:prSet/>
      <dgm:spPr/>
      <dgm:t>
        <a:bodyPr/>
        <a:lstStyle/>
        <a:p>
          <a:endParaRPr lang="ru-RU"/>
        </a:p>
      </dgm:t>
    </dgm:pt>
    <dgm:pt modelId="{78C170C8-4767-4634-962B-123290CBB52E}">
      <dgm:prSet phldrT="[Текст]" phldr="1"/>
      <dgm:spPr/>
      <dgm:t>
        <a:bodyPr/>
        <a:lstStyle/>
        <a:p>
          <a:endParaRPr lang="ru-RU" dirty="0"/>
        </a:p>
      </dgm:t>
    </dgm:pt>
    <dgm:pt modelId="{4A58F224-FB27-4C21-A3A9-9A8375E2A355}" type="parTrans" cxnId="{A40A64EC-4257-4115-9F67-C8F9C2B9237C}">
      <dgm:prSet/>
      <dgm:spPr/>
      <dgm:t>
        <a:bodyPr/>
        <a:lstStyle/>
        <a:p>
          <a:endParaRPr lang="ru-RU"/>
        </a:p>
      </dgm:t>
    </dgm:pt>
    <dgm:pt modelId="{333DCAAD-70FB-46E1-9B76-C427D99377AE}" type="sibTrans" cxnId="{A40A64EC-4257-4115-9F67-C8F9C2B9237C}">
      <dgm:prSet/>
      <dgm:spPr/>
      <dgm:t>
        <a:bodyPr/>
        <a:lstStyle/>
        <a:p>
          <a:endParaRPr lang="ru-RU"/>
        </a:p>
      </dgm:t>
    </dgm:pt>
    <dgm:pt modelId="{9508A8E5-DB33-45A8-B409-7BD571B92FA1}">
      <dgm:prSet phldrT="[Текст]"/>
      <dgm:spPr/>
      <dgm:t>
        <a:bodyPr/>
        <a:lstStyle/>
        <a:p>
          <a:r>
            <a:rPr lang="ru-RU" dirty="0" smtClean="0"/>
            <a:t>Правила поведения детей   во время наблюдения за поведением  птиц</a:t>
          </a:r>
          <a:endParaRPr lang="ru-RU" dirty="0"/>
        </a:p>
      </dgm:t>
    </dgm:pt>
    <dgm:pt modelId="{670BE141-4539-4A37-A99D-3220E1EF860C}" type="parTrans" cxnId="{0285D207-412D-4363-8DAF-0E656FD8D124}">
      <dgm:prSet/>
      <dgm:spPr/>
      <dgm:t>
        <a:bodyPr/>
        <a:lstStyle/>
        <a:p>
          <a:endParaRPr lang="ru-RU"/>
        </a:p>
      </dgm:t>
    </dgm:pt>
    <dgm:pt modelId="{389025E1-A48B-4704-AD23-66934E895A82}" type="sibTrans" cxnId="{0285D207-412D-4363-8DAF-0E656FD8D124}">
      <dgm:prSet/>
      <dgm:spPr/>
      <dgm:t>
        <a:bodyPr/>
        <a:lstStyle/>
        <a:p>
          <a:endParaRPr lang="ru-RU"/>
        </a:p>
      </dgm:t>
    </dgm:pt>
    <dgm:pt modelId="{A52DEC09-2093-4185-AF04-6BCF82DE7E22}" type="pres">
      <dgm:prSet presAssocID="{FB7BBF0A-FCF2-41F2-97B4-DA83F82A07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E90F7E-2051-4B15-83DB-A260C4D558D4}" type="pres">
      <dgm:prSet presAssocID="{E02CA9CE-E9BD-4077-BE79-3E3D7E6484ED}" presName="linNode" presStyleCnt="0"/>
      <dgm:spPr/>
    </dgm:pt>
    <dgm:pt modelId="{5C43CD0F-D60A-419A-ADCA-2E32950BF359}" type="pres">
      <dgm:prSet presAssocID="{E02CA9CE-E9BD-4077-BE79-3E3D7E6484ED}" presName="parTx" presStyleLbl="revTx" presStyleIdx="0" presStyleCnt="2" custScaleX="1740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B00BE-FCD0-498E-9CB6-0FBB3F4451BB}" type="pres">
      <dgm:prSet presAssocID="{E02CA9CE-E9BD-4077-BE79-3E3D7E6484ED}" presName="bracket" presStyleLbl="parChTrans1D1" presStyleIdx="0" presStyleCnt="2"/>
      <dgm:spPr/>
    </dgm:pt>
    <dgm:pt modelId="{7B9382EA-311B-4519-B49C-8431F2683F0F}" type="pres">
      <dgm:prSet presAssocID="{E02CA9CE-E9BD-4077-BE79-3E3D7E6484ED}" presName="spH" presStyleCnt="0"/>
      <dgm:spPr/>
    </dgm:pt>
    <dgm:pt modelId="{968D2D09-B9C2-49A2-ACEE-A6EA4273B96F}" type="pres">
      <dgm:prSet presAssocID="{E02CA9CE-E9BD-4077-BE79-3E3D7E6484ED}" presName="desTx" presStyleLbl="node1" presStyleIdx="0" presStyleCnt="2" custScaleX="131542" custScaleY="60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840F8-BCFE-41EC-ADC1-425349B845E4}" type="pres">
      <dgm:prSet presAssocID="{4D6150DA-2CB7-4DC2-992A-B2456E0A2350}" presName="spV" presStyleCnt="0"/>
      <dgm:spPr/>
    </dgm:pt>
    <dgm:pt modelId="{7454868E-33E0-4286-AC32-9F25B9160F7B}" type="pres">
      <dgm:prSet presAssocID="{78C170C8-4767-4634-962B-123290CBB52E}" presName="linNode" presStyleCnt="0"/>
      <dgm:spPr/>
    </dgm:pt>
    <dgm:pt modelId="{3F998CAA-375B-4A8C-94F6-061A7EDADB5F}" type="pres">
      <dgm:prSet presAssocID="{78C170C8-4767-4634-962B-123290CBB52E}" presName="parTx" presStyleLbl="revTx" presStyleIdx="1" presStyleCnt="2" custScaleX="1268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3962E-64B3-4CB9-8FC2-85E11818FD8C}" type="pres">
      <dgm:prSet presAssocID="{78C170C8-4767-4634-962B-123290CBB52E}" presName="bracket" presStyleLbl="parChTrans1D1" presStyleIdx="1" presStyleCnt="2"/>
      <dgm:spPr/>
    </dgm:pt>
    <dgm:pt modelId="{1BB7DB10-B065-493B-85B7-C857C79F66C5}" type="pres">
      <dgm:prSet presAssocID="{78C170C8-4767-4634-962B-123290CBB52E}" presName="spH" presStyleCnt="0"/>
      <dgm:spPr/>
    </dgm:pt>
    <dgm:pt modelId="{4139C596-D0B8-4619-A7B4-A6966B6CB93C}" type="pres">
      <dgm:prSet presAssocID="{78C170C8-4767-4634-962B-123290CBB52E}" presName="desTx" presStyleLbl="node1" presStyleIdx="1" presStyleCnt="2" custScaleX="81315" custScaleY="55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91968D-A8C2-4944-8B44-62D98D2F1FC4}" type="presOf" srcId="{FB7BBF0A-FCF2-41F2-97B4-DA83F82A07CF}" destId="{A52DEC09-2093-4185-AF04-6BCF82DE7E22}" srcOrd="0" destOrd="0" presId="urn:diagrams.loki3.com/BracketList+Icon"/>
    <dgm:cxn modelId="{80C56F77-AD6E-4438-B2D4-BB401511A7AB}" type="presOf" srcId="{F831C36D-F15A-4257-A87B-24890A415D60}" destId="{968D2D09-B9C2-49A2-ACEE-A6EA4273B96F}" srcOrd="0" destOrd="0" presId="urn:diagrams.loki3.com/BracketList+Icon"/>
    <dgm:cxn modelId="{4D3E141B-62C4-42B6-B1E4-ABDD8EBD95D9}" type="presOf" srcId="{78C170C8-4767-4634-962B-123290CBB52E}" destId="{3F998CAA-375B-4A8C-94F6-061A7EDADB5F}" srcOrd="0" destOrd="0" presId="urn:diagrams.loki3.com/BracketList+Icon"/>
    <dgm:cxn modelId="{E3E8BAEA-60AB-4E45-8661-CFEEC7C00499}" type="presOf" srcId="{E02CA9CE-E9BD-4077-BE79-3E3D7E6484ED}" destId="{5C43CD0F-D60A-419A-ADCA-2E32950BF359}" srcOrd="0" destOrd="0" presId="urn:diagrams.loki3.com/BracketList+Icon"/>
    <dgm:cxn modelId="{41711D32-FE7B-4516-9237-5F7507298B88}" type="presOf" srcId="{9508A8E5-DB33-45A8-B409-7BD571B92FA1}" destId="{4139C596-D0B8-4619-A7B4-A6966B6CB93C}" srcOrd="0" destOrd="0" presId="urn:diagrams.loki3.com/BracketList+Icon"/>
    <dgm:cxn modelId="{A40A64EC-4257-4115-9F67-C8F9C2B9237C}" srcId="{FB7BBF0A-FCF2-41F2-97B4-DA83F82A07CF}" destId="{78C170C8-4767-4634-962B-123290CBB52E}" srcOrd="1" destOrd="0" parTransId="{4A58F224-FB27-4C21-A3A9-9A8375E2A355}" sibTransId="{333DCAAD-70FB-46E1-9B76-C427D99377AE}"/>
    <dgm:cxn modelId="{0285D207-412D-4363-8DAF-0E656FD8D124}" srcId="{78C170C8-4767-4634-962B-123290CBB52E}" destId="{9508A8E5-DB33-45A8-B409-7BD571B92FA1}" srcOrd="0" destOrd="0" parTransId="{670BE141-4539-4A37-A99D-3220E1EF860C}" sibTransId="{389025E1-A48B-4704-AD23-66934E895A82}"/>
    <dgm:cxn modelId="{4C8B4836-20CB-4206-BDDE-C42324A8BD39}" srcId="{E02CA9CE-E9BD-4077-BE79-3E3D7E6484ED}" destId="{F831C36D-F15A-4257-A87B-24890A415D60}" srcOrd="0" destOrd="0" parTransId="{4D3733C1-0D89-4152-9D31-7C36200BC416}" sibTransId="{362F9595-0142-4FAA-9344-EF261B586F9B}"/>
    <dgm:cxn modelId="{1C955151-32F0-47D8-86F8-A8BED778ECC6}" srcId="{FB7BBF0A-FCF2-41F2-97B4-DA83F82A07CF}" destId="{E02CA9CE-E9BD-4077-BE79-3E3D7E6484ED}" srcOrd="0" destOrd="0" parTransId="{794A765C-0C5E-48F1-9B59-473F38CEACCC}" sibTransId="{4D6150DA-2CB7-4DC2-992A-B2456E0A2350}"/>
    <dgm:cxn modelId="{C590E61A-9700-4C4B-88DA-1E645932509A}" type="presParOf" srcId="{A52DEC09-2093-4185-AF04-6BCF82DE7E22}" destId="{8DE90F7E-2051-4B15-83DB-A260C4D558D4}" srcOrd="0" destOrd="0" presId="urn:diagrams.loki3.com/BracketList+Icon"/>
    <dgm:cxn modelId="{E31488F4-7701-4366-A7A0-035EB65FBFA4}" type="presParOf" srcId="{8DE90F7E-2051-4B15-83DB-A260C4D558D4}" destId="{5C43CD0F-D60A-419A-ADCA-2E32950BF359}" srcOrd="0" destOrd="0" presId="urn:diagrams.loki3.com/BracketList+Icon"/>
    <dgm:cxn modelId="{B8EA9D88-749B-4DC3-8118-FA0927505F78}" type="presParOf" srcId="{8DE90F7E-2051-4B15-83DB-A260C4D558D4}" destId="{99BB00BE-FCD0-498E-9CB6-0FBB3F4451BB}" srcOrd="1" destOrd="0" presId="urn:diagrams.loki3.com/BracketList+Icon"/>
    <dgm:cxn modelId="{BA21C9E9-736D-4E39-B315-6381CFF69D93}" type="presParOf" srcId="{8DE90F7E-2051-4B15-83DB-A260C4D558D4}" destId="{7B9382EA-311B-4519-B49C-8431F2683F0F}" srcOrd="2" destOrd="0" presId="urn:diagrams.loki3.com/BracketList+Icon"/>
    <dgm:cxn modelId="{590F07EA-7EC3-4FF6-9DAB-BA24EA41A7AF}" type="presParOf" srcId="{8DE90F7E-2051-4B15-83DB-A260C4D558D4}" destId="{968D2D09-B9C2-49A2-ACEE-A6EA4273B96F}" srcOrd="3" destOrd="0" presId="urn:diagrams.loki3.com/BracketList+Icon"/>
    <dgm:cxn modelId="{353716D2-D864-4391-83DF-09A0C229E070}" type="presParOf" srcId="{A52DEC09-2093-4185-AF04-6BCF82DE7E22}" destId="{E07840F8-BCFE-41EC-ADC1-425349B845E4}" srcOrd="1" destOrd="0" presId="urn:diagrams.loki3.com/BracketList+Icon"/>
    <dgm:cxn modelId="{3CB15ADC-D24E-4B4E-ACE4-437A69D3814D}" type="presParOf" srcId="{A52DEC09-2093-4185-AF04-6BCF82DE7E22}" destId="{7454868E-33E0-4286-AC32-9F25B9160F7B}" srcOrd="2" destOrd="0" presId="urn:diagrams.loki3.com/BracketList+Icon"/>
    <dgm:cxn modelId="{7782432A-948C-4E0D-A66D-8FCABF1C579F}" type="presParOf" srcId="{7454868E-33E0-4286-AC32-9F25B9160F7B}" destId="{3F998CAA-375B-4A8C-94F6-061A7EDADB5F}" srcOrd="0" destOrd="0" presId="urn:diagrams.loki3.com/BracketList+Icon"/>
    <dgm:cxn modelId="{F88BE55E-36CD-4F4A-A545-E3A5861FED09}" type="presParOf" srcId="{7454868E-33E0-4286-AC32-9F25B9160F7B}" destId="{58D3962E-64B3-4CB9-8FC2-85E11818FD8C}" srcOrd="1" destOrd="0" presId="urn:diagrams.loki3.com/BracketList+Icon"/>
    <dgm:cxn modelId="{4922E528-719F-4512-BA0E-51BAD0971F6D}" type="presParOf" srcId="{7454868E-33E0-4286-AC32-9F25B9160F7B}" destId="{1BB7DB10-B065-493B-85B7-C857C79F66C5}" srcOrd="2" destOrd="0" presId="urn:diagrams.loki3.com/BracketList+Icon"/>
    <dgm:cxn modelId="{9285FB67-5BC2-48A5-80D9-210E14FCDDDC}" type="presParOf" srcId="{7454868E-33E0-4286-AC32-9F25B9160F7B}" destId="{4139C596-D0B8-4619-A7B4-A6966B6CB93C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21B7A-319D-49F5-AA05-D7A25227E53B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Подвижные игры  «Воробышки и автомобиль», «Перелёт птиц», «Совушка»,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«Коршун и наседка</a:t>
          </a:r>
          <a:endParaRPr lang="ru-RU" sz="1700" kern="1200" dirty="0"/>
        </a:p>
      </dsp:txBody>
      <dsp:txXfrm rot="5400000">
        <a:off x="0" y="0"/>
        <a:ext cx="3048000" cy="1524000"/>
      </dsp:txXfrm>
    </dsp:sp>
    <dsp:sp modelId="{C761C5BA-E082-4326-AAD6-5A4EE1EB65A0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Физминутка</a:t>
          </a:r>
          <a:r>
            <a:rPr lang="ru-RU" sz="1700" kern="1200" dirty="0" smtClean="0"/>
            <a:t>  «Птички в гнёздышке сидят» </a:t>
          </a:r>
          <a:endParaRPr lang="ru-RU" sz="1700" kern="1200" dirty="0"/>
        </a:p>
      </dsp:txBody>
      <dsp:txXfrm>
        <a:off x="3048000" y="0"/>
        <a:ext cx="3048000" cy="1524000"/>
      </dsp:txXfrm>
    </dsp:sp>
    <dsp:sp modelId="{4C08AF70-1631-4164-88DB-ADA41164B357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 Пластические этюды «Имитация движений птиц» </a:t>
          </a:r>
          <a:endParaRPr lang="ru-RU" sz="1700" kern="1200" dirty="0"/>
        </a:p>
      </dsp:txBody>
      <dsp:txXfrm rot="10800000">
        <a:off x="0" y="2539999"/>
        <a:ext cx="3048000" cy="1524000"/>
      </dsp:txXfrm>
    </dsp:sp>
    <dsp:sp modelId="{D9FDB04E-13CD-47F6-BE84-D4A2FDF5EDB4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Комплекс утренней  гимнастики «Птицы» </a:t>
          </a:r>
          <a:endParaRPr lang="ru-RU" sz="1700" kern="1200" dirty="0"/>
        </a:p>
      </dsp:txBody>
      <dsp:txXfrm rot="-5400000">
        <a:off x="3048000" y="2539999"/>
        <a:ext cx="3048000" cy="1524000"/>
      </dsp:txXfrm>
    </dsp:sp>
    <dsp:sp modelId="{2CE42CD1-3B2C-420C-8C0A-FBF2D872A737}">
      <dsp:nvSpPr>
        <dsp:cNvPr id="0" name=""/>
        <dsp:cNvSpPr/>
      </dsp:nvSpPr>
      <dsp:spPr>
        <a:xfrm>
          <a:off x="2088227" y="1584177"/>
          <a:ext cx="1828800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Физическая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культура</a:t>
          </a:r>
          <a:endParaRPr lang="ru-RU" sz="1700" kern="1200" dirty="0"/>
        </a:p>
      </dsp:txBody>
      <dsp:txXfrm>
        <a:off x="2137824" y="1633774"/>
        <a:ext cx="1729606" cy="9168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7847B-95ED-4F95-9C4A-A6F724D5D5E9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6E4CE-AACF-4BEA-A9E1-573835ADE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76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872E-E27E-45A4-ACD0-B9291C3C658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EC4-AE2B-47B3-ADE6-749A93E8412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872E-E27E-45A4-ACD0-B9291C3C658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EC4-AE2B-47B3-ADE6-749A93E841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872E-E27E-45A4-ACD0-B9291C3C658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EC4-AE2B-47B3-ADE6-749A93E841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872E-E27E-45A4-ACD0-B9291C3C658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EC4-AE2B-47B3-ADE6-749A93E8412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872E-E27E-45A4-ACD0-B9291C3C658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EC4-AE2B-47B3-ADE6-749A93E841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872E-E27E-45A4-ACD0-B9291C3C658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EC4-AE2B-47B3-ADE6-749A93E8412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872E-E27E-45A4-ACD0-B9291C3C658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EC4-AE2B-47B3-ADE6-749A93E8412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872E-E27E-45A4-ACD0-B9291C3C658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EC4-AE2B-47B3-ADE6-749A93E841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872E-E27E-45A4-ACD0-B9291C3C658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EC4-AE2B-47B3-ADE6-749A93E841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872E-E27E-45A4-ACD0-B9291C3C658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EC4-AE2B-47B3-ADE6-749A93E841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872E-E27E-45A4-ACD0-B9291C3C658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EC4-AE2B-47B3-ADE6-749A93E8412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F2872E-E27E-45A4-ACD0-B9291C3C658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12BEC4-AE2B-47B3-ADE6-749A93E841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9.gi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/>
          </p:cNvSpPr>
          <p:nvPr/>
        </p:nvSpPr>
        <p:spPr>
          <a:xfrm>
            <a:off x="17277" y="116632"/>
            <a:ext cx="9126724" cy="6237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atin typeface="Times New Roman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4400" b="1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atin typeface="Times New Roman"/>
                <a:ea typeface="Calibri"/>
                <a:cs typeface="Times New Roman"/>
              </a:rPr>
              <a:t>Педагогический  </a:t>
            </a:r>
            <a:r>
              <a:rPr lang="ru-RU" sz="4400" b="1" dirty="0" smtClean="0">
                <a:latin typeface="Times New Roman"/>
                <a:ea typeface="Calibri"/>
                <a:cs typeface="Times New Roman"/>
              </a:rPr>
              <a:t>проект   на  тему</a:t>
            </a:r>
            <a:r>
              <a:rPr lang="ru-RU" sz="4400" b="1" dirty="0">
                <a:latin typeface="Times New Roman"/>
                <a:ea typeface="Calibri"/>
                <a:cs typeface="Times New Roman"/>
              </a:rPr>
              <a:t>:</a:t>
            </a:r>
            <a:endParaRPr lang="ru-RU" sz="4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i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3200" i="1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Наши пернатые друзья </a:t>
            </a:r>
            <a:r>
              <a:rPr lang="ru-RU" sz="3200" i="1" dirty="0" smtClean="0">
                <a:latin typeface="Times New Roman"/>
                <a:ea typeface="Calibri"/>
                <a:cs typeface="Times New Roman"/>
              </a:rPr>
              <a:t>!»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3712D4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   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000" b="1" dirty="0">
              <a:solidFill>
                <a:srgbClr val="3712D4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3712D4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Выполнила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   Алексеева И.Г.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</a:t>
            </a:r>
            <a:endParaRPr lang="ru-RU" sz="20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836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62552778"/>
              </p:ext>
            </p:extLst>
          </p:nvPr>
        </p:nvGraphicFramePr>
        <p:xfrm>
          <a:off x="1763688" y="980728"/>
          <a:ext cx="6864424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1"/>
            <a:ext cx="1357865" cy="17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00002705"/>
              </p:ext>
            </p:extLst>
          </p:nvPr>
        </p:nvGraphicFramePr>
        <p:xfrm>
          <a:off x="0" y="35704"/>
          <a:ext cx="7536160" cy="6057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72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51205824"/>
              </p:ext>
            </p:extLst>
          </p:nvPr>
        </p:nvGraphicFramePr>
        <p:xfrm>
          <a:off x="1438581" y="404664"/>
          <a:ext cx="770485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5517232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Социализация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3966" flipH="1">
            <a:off x="77388" y="-228511"/>
            <a:ext cx="2319769" cy="284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75875943"/>
              </p:ext>
            </p:extLst>
          </p:nvPr>
        </p:nvGraphicFramePr>
        <p:xfrm>
          <a:off x="827584" y="11247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75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38443603"/>
              </p:ext>
            </p:extLst>
          </p:nvPr>
        </p:nvGraphicFramePr>
        <p:xfrm>
          <a:off x="1259632" y="11681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1640" y="3200136"/>
            <a:ext cx="2232248" cy="199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83899607"/>
              </p:ext>
            </p:extLst>
          </p:nvPr>
        </p:nvGraphicFramePr>
        <p:xfrm>
          <a:off x="-468560" y="0"/>
          <a:ext cx="7152456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326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44522979"/>
              </p:ext>
            </p:extLst>
          </p:nvPr>
        </p:nvGraphicFramePr>
        <p:xfrm>
          <a:off x="1547664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1711077" cy="22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1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429000"/>
            <a:ext cx="8712968" cy="3511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50"/>
              </a:lnSpc>
              <a:spcAft>
                <a:spcPts val="150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Взаимодействие с родителями: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Обращение к родителям – введение о проекте.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Обращение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 родителям – помощь в сборе корма для птиц.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Создание  </a:t>
            </a:r>
            <a:r>
              <a:rPr lang="ru-RU" dirty="0">
                <a:latin typeface="Times New Roman"/>
                <a:ea typeface="Times New Roman"/>
              </a:rPr>
              <a:t>альбома «Птичьи сказки» по сказкам </a:t>
            </a:r>
            <a:r>
              <a:rPr lang="ru-RU" dirty="0" err="1">
                <a:latin typeface="Times New Roman"/>
                <a:ea typeface="Times New Roman"/>
              </a:rPr>
              <a:t>Х.К.Андерсена</a:t>
            </a:r>
            <a:r>
              <a:rPr lang="ru-RU" dirty="0">
                <a:latin typeface="Times New Roman"/>
                <a:ea typeface="Times New Roman"/>
              </a:rPr>
              <a:t>;                                                                     </a:t>
            </a:r>
            <a:endParaRPr lang="ru-RU" dirty="0" smtClean="0">
              <a:latin typeface="Times New Roman"/>
              <a:ea typeface="Times New Roman"/>
            </a:endParaRPr>
          </a:p>
          <a:p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Организация </a:t>
            </a:r>
            <a:r>
              <a:rPr lang="ru-RU" dirty="0">
                <a:latin typeface="Times New Roman"/>
                <a:ea typeface="Times New Roman"/>
              </a:rPr>
              <a:t>библиотечки- книг о птицах </a:t>
            </a:r>
            <a:r>
              <a:rPr lang="ru-RU" dirty="0" err="1">
                <a:latin typeface="Times New Roman"/>
                <a:ea typeface="Times New Roman"/>
              </a:rPr>
              <a:t>В.Бианки,энциклопедий</a:t>
            </a:r>
            <a:r>
              <a:rPr lang="ru-RU" dirty="0">
                <a:latin typeface="Times New Roman"/>
                <a:ea typeface="Times New Roman"/>
              </a:rPr>
              <a:t>;                                                                                            </a:t>
            </a:r>
            <a:endParaRPr lang="ru-RU" dirty="0" smtClean="0">
              <a:latin typeface="Times New Roman"/>
              <a:ea typeface="Times New Roman"/>
            </a:endParaRPr>
          </a:p>
          <a:p>
            <a:endParaRPr lang="ru-RU" dirty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Информационные </a:t>
            </a:r>
            <a:r>
              <a:rPr lang="ru-RU" dirty="0">
                <a:latin typeface="Times New Roman"/>
                <a:ea typeface="Times New Roman"/>
              </a:rPr>
              <a:t>листы «1 АПРЕЛЯ –Всемирный День птиц», «Как построить скворечник», «А вы, пожалуйте к кормушке», «Орнитологи советуют …»                                                                                                                       </a:t>
            </a:r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Подбор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интересных  сведений  о  птицах  ( из Интернета,  в библиотеке)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9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18" y="0"/>
            <a:ext cx="9002778" cy="6669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2420888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/>
                <a:ea typeface="Times New Roman"/>
                <a:cs typeface="Times New Roman"/>
              </a:rPr>
              <a:t> Заключительный этап: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endParaRPr lang="ru-RU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Выставка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творческих работ « Птицы-наши друзья»                                                                                                                       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Изготовление  </a:t>
            </a:r>
            <a:r>
              <a:rPr lang="ru-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 </a:t>
            </a:r>
            <a:r>
              <a:rPr lang="ru-RU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вывешивание      скворечников      папами        с       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детьми 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                                                    Презентация 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проекта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6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92080" y="188640"/>
            <a:ext cx="3851920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  <a:spcAft>
                <a:spcPts val="900"/>
              </a:spcAft>
            </a:pPr>
            <a:r>
              <a:rPr lang="ru-RU" i="1" dirty="0">
                <a:solidFill>
                  <a:srgbClr val="222222"/>
                </a:solidFill>
                <a:latin typeface="Times New Roman"/>
                <a:ea typeface="Times New Roman"/>
              </a:rPr>
              <a:t>Полюбуйся, весна наступает,</a:t>
            </a:r>
            <a:endParaRPr lang="ru-RU" dirty="0">
              <a:latin typeface="Times New Roman"/>
              <a:ea typeface="Times New Roman"/>
            </a:endParaRPr>
          </a:p>
          <a:p>
            <a:pPr algn="r">
              <a:lnSpc>
                <a:spcPts val="1200"/>
              </a:lnSpc>
              <a:spcAft>
                <a:spcPts val="900"/>
              </a:spcAft>
            </a:pPr>
            <a:r>
              <a:rPr lang="ru-RU" i="1" dirty="0">
                <a:solidFill>
                  <a:srgbClr val="222222"/>
                </a:solidFill>
                <a:latin typeface="Times New Roman"/>
                <a:ea typeface="Times New Roman"/>
              </a:rPr>
              <a:t>Журавли караваном летят.</a:t>
            </a:r>
            <a:endParaRPr lang="ru-RU" dirty="0">
              <a:latin typeface="Times New Roman"/>
              <a:ea typeface="Times New Roman"/>
            </a:endParaRPr>
          </a:p>
          <a:p>
            <a:pPr algn="r">
              <a:lnSpc>
                <a:spcPts val="1200"/>
              </a:lnSpc>
              <a:spcAft>
                <a:spcPts val="900"/>
              </a:spcAft>
            </a:pPr>
            <a:r>
              <a:rPr lang="ru-RU" i="1" dirty="0">
                <a:solidFill>
                  <a:srgbClr val="222222"/>
                </a:solidFill>
                <a:latin typeface="Times New Roman"/>
                <a:ea typeface="Times New Roman"/>
              </a:rPr>
              <a:t>В ярком золоте день утопает,</a:t>
            </a:r>
            <a:endParaRPr lang="ru-RU" dirty="0">
              <a:latin typeface="Times New Roman"/>
              <a:ea typeface="Times New Roman"/>
            </a:endParaRPr>
          </a:p>
          <a:p>
            <a:pPr algn="r">
              <a:lnSpc>
                <a:spcPts val="1200"/>
              </a:lnSpc>
              <a:spcAft>
                <a:spcPts val="900"/>
              </a:spcAft>
            </a:pPr>
            <a:r>
              <a:rPr lang="ru-RU" i="1" dirty="0">
                <a:solidFill>
                  <a:srgbClr val="222222"/>
                </a:solidFill>
                <a:latin typeface="Times New Roman"/>
                <a:ea typeface="Times New Roman"/>
              </a:rPr>
              <a:t>И ручьи по оврагам шумят.</a:t>
            </a:r>
            <a:endParaRPr lang="ru-RU" dirty="0">
              <a:latin typeface="Times New Roman"/>
              <a:ea typeface="Times New Roman"/>
            </a:endParaRPr>
          </a:p>
          <a:p>
            <a:pPr algn="r">
              <a:lnSpc>
                <a:spcPts val="1200"/>
              </a:lnSpc>
              <a:spcAft>
                <a:spcPts val="900"/>
              </a:spcAft>
            </a:pPr>
            <a:r>
              <a:rPr lang="ru-RU" i="1" dirty="0">
                <a:solidFill>
                  <a:srgbClr val="222222"/>
                </a:solidFill>
                <a:latin typeface="Times New Roman"/>
                <a:ea typeface="Times New Roman"/>
              </a:rPr>
              <a:t>Скоро гости к тебе соберутся</a:t>
            </a:r>
            <a:endParaRPr lang="ru-RU" dirty="0">
              <a:latin typeface="Times New Roman"/>
              <a:ea typeface="Times New Roman"/>
            </a:endParaRPr>
          </a:p>
          <a:p>
            <a:pPr algn="r">
              <a:lnSpc>
                <a:spcPts val="1200"/>
              </a:lnSpc>
              <a:spcAft>
                <a:spcPts val="900"/>
              </a:spcAft>
            </a:pPr>
            <a:r>
              <a:rPr lang="ru-RU" i="1" dirty="0">
                <a:solidFill>
                  <a:srgbClr val="222222"/>
                </a:solidFill>
                <a:latin typeface="Times New Roman"/>
                <a:ea typeface="Times New Roman"/>
              </a:rPr>
              <a:t>Сколько гнезд </a:t>
            </a:r>
            <a:r>
              <a:rPr lang="ru-RU" i="1" dirty="0" err="1">
                <a:solidFill>
                  <a:srgbClr val="222222"/>
                </a:solidFill>
                <a:latin typeface="Times New Roman"/>
                <a:ea typeface="Times New Roman"/>
              </a:rPr>
              <a:t>понавьют</a:t>
            </a:r>
            <a:r>
              <a:rPr lang="ru-RU" i="1" dirty="0">
                <a:solidFill>
                  <a:srgbClr val="222222"/>
                </a:solidFill>
                <a:latin typeface="Times New Roman"/>
                <a:ea typeface="Times New Roman"/>
              </a:rPr>
              <a:t>, посмотри!</a:t>
            </a:r>
            <a:endParaRPr lang="ru-RU" dirty="0">
              <a:latin typeface="Times New Roman"/>
              <a:ea typeface="Times New Roman"/>
            </a:endParaRPr>
          </a:p>
          <a:p>
            <a:pPr algn="r">
              <a:lnSpc>
                <a:spcPts val="1200"/>
              </a:lnSpc>
              <a:spcAft>
                <a:spcPts val="900"/>
              </a:spcAft>
            </a:pPr>
            <a:r>
              <a:rPr lang="ru-RU" i="1" dirty="0">
                <a:solidFill>
                  <a:srgbClr val="222222"/>
                </a:solidFill>
                <a:latin typeface="Times New Roman"/>
                <a:ea typeface="Times New Roman"/>
              </a:rPr>
              <a:t>Что за звуки, за песни польются</a:t>
            </a:r>
            <a:endParaRPr lang="ru-RU" dirty="0">
              <a:latin typeface="Times New Roman"/>
              <a:ea typeface="Times New Roman"/>
            </a:endParaRPr>
          </a:p>
          <a:p>
            <a:pPr algn="r">
              <a:lnSpc>
                <a:spcPts val="1200"/>
              </a:lnSpc>
              <a:spcAft>
                <a:spcPts val="900"/>
              </a:spcAft>
            </a:pPr>
            <a:r>
              <a:rPr lang="ru-RU" i="1" dirty="0">
                <a:solidFill>
                  <a:srgbClr val="222222"/>
                </a:solidFill>
                <a:latin typeface="Times New Roman"/>
                <a:ea typeface="Times New Roman"/>
              </a:rPr>
              <a:t>День </a:t>
            </a:r>
            <a:r>
              <a:rPr lang="ru-RU" i="1" dirty="0" err="1">
                <a:solidFill>
                  <a:srgbClr val="222222"/>
                </a:solidFill>
                <a:latin typeface="Times New Roman"/>
                <a:ea typeface="Times New Roman"/>
              </a:rPr>
              <a:t>деньской</a:t>
            </a:r>
            <a:r>
              <a:rPr lang="ru-RU" i="1" dirty="0">
                <a:solidFill>
                  <a:srgbClr val="222222"/>
                </a:solidFill>
                <a:latin typeface="Times New Roman"/>
                <a:ea typeface="Times New Roman"/>
              </a:rPr>
              <a:t> от зари до зари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81128"/>
            <a:ext cx="90364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Aft>
                <a:spcPts val="900"/>
              </a:spcAft>
            </a:pPr>
            <a:r>
              <a:rPr lang="ru-RU" sz="2000" b="1" dirty="0">
                <a:latin typeface="Times New Roman"/>
                <a:ea typeface="Times New Roman"/>
              </a:rPr>
              <a:t>Актуальность  проекта: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lnSpc>
                <a:spcPts val="1500"/>
              </a:lnSpc>
              <a:spcAft>
                <a:spcPts val="100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Мир птиц интересен и разнообразен. Наблюдать за пернатыми малышами настоящее удовольствие</a:t>
            </a:r>
            <a:r>
              <a:rPr lang="ru-RU" dirty="0" smtClean="0">
                <a:solidFill>
                  <a:srgbClr val="333333"/>
                </a:solidFill>
                <a:latin typeface="Tahoma"/>
                <a:ea typeface="Calibri"/>
                <a:cs typeface="Times New Roman"/>
              </a:rPr>
              <a:t>. </a:t>
            </a:r>
            <a:r>
              <a:rPr lang="ru-RU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Почему 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без птиц нам не обойтись? Птицы – друзья нашего детства. Птицы – вестники радости. Каждый год они приносят нам на своих крыльях весну. Птицы – верные наши помощники, защитники лесов, полей, садов и огородов. Птицы дороги нам как часть нашего чудесного мира. Их мелодичные, весёлые, звонкие песни, яркое оперение оживляют природу, вселяют в нас бодрость и радость. Помните, ребята, что нельзя разорять гнёзда птиц, стрелять в них из рогаток! Берегите птиц! Птицы – наши друзья! Птицы – это красота и тайна. Они – источник вдохновения для писателей, поэтов, музыкантов.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7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"/>
            <a:ext cx="5755606" cy="42335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3508" y="3861048"/>
            <a:ext cx="9036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Паспорт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проекта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:</a:t>
            </a:r>
          </a:p>
          <a:p>
            <a:pPr algn="ctr">
              <a:lnSpc>
                <a:spcPts val="1500"/>
              </a:lnSpc>
              <a:spcAft>
                <a:spcPts val="1000"/>
              </a:spcAft>
            </a:pPr>
            <a:endParaRPr lang="ru-RU" dirty="0"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b="1" spc="-25" dirty="0">
                <a:latin typeface="Times New Roman"/>
                <a:ea typeface="Times New Roman"/>
                <a:cs typeface="Times New Roman"/>
              </a:rPr>
              <a:t>Тип проекта: </a:t>
            </a:r>
            <a:r>
              <a:rPr lang="ru-RU" spc="5" dirty="0" smtClean="0">
                <a:latin typeface="Times New Roman"/>
                <a:ea typeface="Times New Roman"/>
                <a:cs typeface="Times New Roman"/>
              </a:rPr>
              <a:t>информационно-творческий</a:t>
            </a: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pc="10" dirty="0" smtClean="0">
                <a:latin typeface="Times New Roman"/>
                <a:ea typeface="Times New Roman"/>
                <a:cs typeface="Times New Roman"/>
              </a:rPr>
              <a:t> </a:t>
            </a: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b="1" spc="10" dirty="0" smtClean="0">
                <a:latin typeface="Times New Roman"/>
                <a:ea typeface="Times New Roman"/>
                <a:cs typeface="Times New Roman"/>
              </a:rPr>
              <a:t>Вид  </a:t>
            </a:r>
            <a:r>
              <a:rPr lang="ru-RU" b="1" spc="10" dirty="0">
                <a:latin typeface="Times New Roman"/>
                <a:ea typeface="Times New Roman"/>
                <a:cs typeface="Times New Roman"/>
              </a:rPr>
              <a:t>проекта : </a:t>
            </a:r>
            <a:r>
              <a:rPr lang="ru-RU" spc="10" dirty="0">
                <a:latin typeface="Times New Roman"/>
                <a:ea typeface="Times New Roman"/>
                <a:cs typeface="Times New Roman"/>
              </a:rPr>
              <a:t>краткосрочный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                             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Участники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проекта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: воспитатели, воспитанники подготовительной группы </a:t>
            </a:r>
            <a:r>
              <a:rPr lang="ru-RU" spc="10" dirty="0">
                <a:latin typeface="Times New Roman"/>
                <a:ea typeface="Times New Roman"/>
                <a:cs typeface="Times New Roman"/>
              </a:rPr>
              <a:t> ,родители </a:t>
            </a:r>
            <a:endParaRPr lang="ru-RU" spc="10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pc="10" dirty="0" smtClean="0">
                <a:latin typeface="Times New Roman"/>
                <a:ea typeface="Times New Roman"/>
                <a:cs typeface="Times New Roman"/>
              </a:rPr>
              <a:t>воспитанников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                                                              </a:t>
            </a:r>
          </a:p>
          <a:p>
            <a:pPr>
              <a:lnSpc>
                <a:spcPts val="1200"/>
              </a:lnSpc>
              <a:spcAft>
                <a:spcPts val="1000"/>
              </a:spcAft>
            </a:pPr>
            <a:endParaRPr lang="ru-RU" b="1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Сроки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реализации проекта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pc="10" dirty="0">
                <a:latin typeface="Times New Roman"/>
                <a:ea typeface="Times New Roman"/>
                <a:cs typeface="Times New Roman"/>
              </a:rPr>
              <a:t>  26.03.2013  -  06.04.2013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90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" y="-30300"/>
            <a:ext cx="9131813" cy="6858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7413" y="188640"/>
            <a:ext cx="8856984" cy="5966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Цель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    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совершенствовать   знания детей о разнообразии птиц, выделив их общие и 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отличительные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признаки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( между органами , их функциями и средой обитания : у </a:t>
            </a:r>
            <a:endParaRPr lang="ru-RU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птицы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крылья и ноги, в воздухе она летает, по земле ходит, прыгает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;туловище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покрыто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перьями</a:t>
            </a:r>
            <a:r>
              <a:rPr lang="ru-RU" dirty="0">
                <a:ea typeface="Calibri"/>
                <a:cs typeface="Times New Roman"/>
              </a:rPr>
              <a:t>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Задачи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1.Побуждать   детей к проявлению  познавательной  инициативы; закрепить знания о том, что в природе нет «ненужных» созданий ,в ней всё целесообразно и всё находится в великом равновесии ;учить понимать образный смысл загадок                                                                                                                                                            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2.Развивать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творческие способности, речь детей, внимание и мышление; умение  сравнивать  и  устанавливать  причинно-следственные  связи  между разными видами  птиц                                                                             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3.Воспитывать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доброе отношение к маленьким соседям по планете, умение  восхищаться и  радоваться  новым наблюдениям за птицами , вызывать интерес  и желание в оказании посильной помощи пернатым друзьям . 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19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075" y="428626"/>
            <a:ext cx="5056617" cy="37924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955" y="4437112"/>
            <a:ext cx="8784976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  <a:spcAft>
                <a:spcPts val="150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                                                     План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реализации проекта: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1350"/>
              </a:lnSpc>
              <a:spcAft>
                <a:spcPts val="1500"/>
              </a:spcAft>
            </a:pPr>
            <a:r>
              <a:rPr lang="ru-RU" i="1" dirty="0" smtClean="0">
                <a:latin typeface="Times New Roman"/>
                <a:ea typeface="Times New Roman"/>
                <a:cs typeface="Times New Roman"/>
              </a:rPr>
              <a:t>                                                      Подготовительный 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этап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lnSpc>
                <a:spcPts val="135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ts val="135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Сбор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информации и необходимого материала для реализации проекта; 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lnSpc>
                <a:spcPts val="135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ts val="135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Вовлечение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детей и родителей в процесс  решения поставленных задач; 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lnSpc>
                <a:spcPts val="135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ts val="135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Разработка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плана мероприятий; 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27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7521"/>
            <a:ext cx="4961902" cy="36863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9912" y="116632"/>
            <a:ext cx="5393950" cy="231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  <a:spcAft>
                <a:spcPts val="1500"/>
              </a:spcAft>
            </a:pPr>
            <a:r>
              <a:rPr lang="ru-RU" sz="2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i="1" dirty="0" smtClean="0">
                <a:latin typeface="Times New Roman"/>
                <a:ea typeface="Times New Roman"/>
                <a:cs typeface="Times New Roman"/>
              </a:rPr>
              <a:t>                         Основной </a:t>
            </a:r>
            <a:r>
              <a:rPr lang="ru-RU" sz="2000" i="1" dirty="0">
                <a:latin typeface="Times New Roman"/>
                <a:ea typeface="Times New Roman"/>
                <a:cs typeface="Times New Roman"/>
              </a:rPr>
              <a:t>этап</a:t>
            </a:r>
            <a:r>
              <a:rPr lang="ru-RU" sz="2000" i="1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ts val="1350"/>
              </a:lnSpc>
              <a:spcAft>
                <a:spcPts val="1500"/>
              </a:spcAft>
            </a:pPr>
            <a:r>
              <a:rPr lang="ru-RU" sz="2000" i="1" dirty="0" smtClean="0"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Реализация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проекта в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разных видах</a:t>
            </a:r>
          </a:p>
          <a:p>
            <a:pPr algn="ctr">
              <a:lnSpc>
                <a:spcPts val="1350"/>
              </a:lnSpc>
              <a:spcAft>
                <a:spcPts val="1500"/>
              </a:spcAft>
            </a:pP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ts val="1350"/>
              </a:lnSpc>
              <a:spcAft>
                <a:spcPts val="150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                деятельности с учетом интеграции </a:t>
            </a:r>
          </a:p>
          <a:p>
            <a:pPr algn="ctr">
              <a:lnSpc>
                <a:spcPts val="1350"/>
              </a:lnSpc>
              <a:spcAft>
                <a:spcPts val="1500"/>
              </a:spcAft>
            </a:pP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ts val="1350"/>
              </a:lnSpc>
              <a:spcAft>
                <a:spcPts val="150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                       образовательных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областей: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24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6870295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67375235"/>
              </p:ext>
            </p:extLst>
          </p:nvPr>
        </p:nvGraphicFramePr>
        <p:xfrm>
          <a:off x="971600" y="8367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3842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01603113"/>
              </p:ext>
            </p:extLst>
          </p:nvPr>
        </p:nvGraphicFramePr>
        <p:xfrm>
          <a:off x="2051720" y="1556792"/>
          <a:ext cx="6720408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4" y="548680"/>
            <a:ext cx="164963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5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82547031"/>
              </p:ext>
            </p:extLst>
          </p:nvPr>
        </p:nvGraphicFramePr>
        <p:xfrm>
          <a:off x="2627784" y="5486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37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414</TotalTime>
  <Words>647</Words>
  <Application>Microsoft Office PowerPoint</Application>
  <PresentationFormat>Экран (4:3)</PresentationFormat>
  <Paragraphs>123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Calibri</vt:lpstr>
      <vt:lpstr>Georgia</vt:lpstr>
      <vt:lpstr>Symbol</vt:lpstr>
      <vt:lpstr>Tahoma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я</cp:lastModifiedBy>
  <cp:revision>39</cp:revision>
  <cp:lastPrinted>2013-04-27T19:55:27Z</cp:lastPrinted>
  <dcterms:created xsi:type="dcterms:W3CDTF">2013-09-15T10:09:44Z</dcterms:created>
  <dcterms:modified xsi:type="dcterms:W3CDTF">2013-10-07T20:05:11Z</dcterms:modified>
</cp:coreProperties>
</file>