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FF"/>
    <a:srgbClr val="0000FF"/>
    <a:srgbClr val="FF00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AEDC4-804D-44A1-A1D8-9F82599CA9C6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9FF39-E1B8-486A-8814-BB1483678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13" Type="http://schemas.openxmlformats.org/officeDocument/2006/relationships/image" Target="../media/image16.gif"/><Relationship Id="rId3" Type="http://schemas.openxmlformats.org/officeDocument/2006/relationships/image" Target="../media/image6.jpeg"/><Relationship Id="rId7" Type="http://schemas.openxmlformats.org/officeDocument/2006/relationships/image" Target="../media/image11.png"/><Relationship Id="rId12" Type="http://schemas.openxmlformats.org/officeDocument/2006/relationships/image" Target="../media/image15.gif"/><Relationship Id="rId2" Type="http://schemas.openxmlformats.org/officeDocument/2006/relationships/image" Target="../media/image7.gif"/><Relationship Id="rId16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11" Type="http://schemas.openxmlformats.org/officeDocument/2006/relationships/image" Target="../media/image14.gif"/><Relationship Id="rId5" Type="http://schemas.openxmlformats.org/officeDocument/2006/relationships/image" Target="../media/image9.png"/><Relationship Id="rId15" Type="http://schemas.openxmlformats.org/officeDocument/2006/relationships/image" Target="../media/image18.gif"/><Relationship Id="rId10" Type="http://schemas.openxmlformats.org/officeDocument/2006/relationships/image" Target="../media/image13.gif"/><Relationship Id="rId4" Type="http://schemas.openxmlformats.org/officeDocument/2006/relationships/image" Target="../media/image4.gif"/><Relationship Id="rId9" Type="http://schemas.openxmlformats.org/officeDocument/2006/relationships/image" Target="../media/image12.wmf"/><Relationship Id="rId14" Type="http://schemas.openxmlformats.org/officeDocument/2006/relationships/image" Target="../media/image1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tsad-kitty.ru/art" TargetMode="External"/><Relationship Id="rId2" Type="http://schemas.openxmlformats.org/officeDocument/2006/relationships/hyperlink" Target="http://images.yandex.ru/yandsearch?ed=1&amp;tex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hyperlink" Target="http://miranimashek.com/photo/23-2-0-0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2" descr="X:\мама\Мои рисунки\новогодние  анимации\ш9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0550" y="3181350"/>
            <a:ext cx="342900" cy="495300"/>
          </a:xfrm>
          <a:prstGeom prst="rect">
            <a:avLst/>
          </a:prstGeom>
          <a:noFill/>
        </p:spPr>
      </p:pic>
      <p:pic>
        <p:nvPicPr>
          <p:cNvPr id="7" name="Picture 3" descr="X:\мама\Мои рисунки\новогодние  анимации\78г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0550" y="3176588"/>
            <a:ext cx="342900" cy="504825"/>
          </a:xfrm>
          <a:prstGeom prst="rect">
            <a:avLst/>
          </a:prstGeom>
          <a:noFill/>
        </p:spPr>
      </p:pic>
      <p:pic>
        <p:nvPicPr>
          <p:cNvPr id="8" name="Picture 4" descr="X:\мама\Мои рисунки\новогодние  анимации\56ен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3214688"/>
            <a:ext cx="428625" cy="428625"/>
          </a:xfrm>
          <a:prstGeom prst="rect">
            <a:avLst/>
          </a:prstGeom>
          <a:noFill/>
        </p:spPr>
      </p:pic>
      <p:pic>
        <p:nvPicPr>
          <p:cNvPr id="10" name="Picture 6" descr="X:\мама\Мои рисунки\новогодние  анимации\5е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5750" y="2952750"/>
            <a:ext cx="952500" cy="952500"/>
          </a:xfrm>
          <a:prstGeom prst="rect">
            <a:avLst/>
          </a:prstGeom>
          <a:noFill/>
        </p:spPr>
      </p:pic>
      <p:pic>
        <p:nvPicPr>
          <p:cNvPr id="23" name="Рисунок 22" descr="16556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668259" y="168912"/>
            <a:ext cx="7618517" cy="5760418"/>
          </a:xfrm>
          <a:prstGeom prst="roundRect">
            <a:avLst>
              <a:gd name="adj" fmla="val 11239"/>
            </a:avLst>
          </a:prstGeom>
        </p:spPr>
      </p:pic>
      <p:sp>
        <p:nvSpPr>
          <p:cNvPr id="5" name="TextBox 4"/>
          <p:cNvSpPr txBox="1"/>
          <p:nvPr/>
        </p:nvSpPr>
        <p:spPr>
          <a:xfrm>
            <a:off x="0" y="5842337"/>
            <a:ext cx="8858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Игра «Зимние </a:t>
            </a:r>
            <a:r>
              <a:rPr lang="ru-RU" sz="6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забавы»</a:t>
            </a:r>
            <a:endParaRPr lang="ru-RU" sz="6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21" name="Picture 8" descr="5-123796804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929066"/>
            <a:ext cx="1285852" cy="2143086"/>
          </a:xfrm>
          <a:prstGeom prst="rect">
            <a:avLst/>
          </a:prstGeom>
          <a:noFill/>
        </p:spPr>
      </p:pic>
      <p:pic>
        <p:nvPicPr>
          <p:cNvPr id="19" name="Picture 8" descr="5-123796804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71480"/>
            <a:ext cx="1371610" cy="2286016"/>
          </a:xfrm>
          <a:prstGeom prst="rect">
            <a:avLst/>
          </a:prstGeom>
          <a:noFill/>
        </p:spPr>
      </p:pic>
      <p:pic>
        <p:nvPicPr>
          <p:cNvPr id="20" name="Picture 8" descr="5-123796804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58" y="785794"/>
            <a:ext cx="1371610" cy="2286016"/>
          </a:xfrm>
          <a:prstGeom prst="rect">
            <a:avLst/>
          </a:prstGeom>
          <a:noFill/>
        </p:spPr>
      </p:pic>
      <p:pic>
        <p:nvPicPr>
          <p:cNvPr id="17" name="Picture 8" descr="5-123796804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29256" y="1000108"/>
            <a:ext cx="1071570" cy="1785949"/>
          </a:xfrm>
          <a:prstGeom prst="rect">
            <a:avLst/>
          </a:prstGeom>
          <a:noFill/>
        </p:spPr>
      </p:pic>
      <p:pic>
        <p:nvPicPr>
          <p:cNvPr id="18" name="Picture 8" descr="5-123796804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857232"/>
            <a:ext cx="1214446" cy="2024076"/>
          </a:xfrm>
          <a:prstGeom prst="rect">
            <a:avLst/>
          </a:prstGeom>
          <a:noFill/>
        </p:spPr>
      </p:pic>
      <p:pic>
        <p:nvPicPr>
          <p:cNvPr id="22" name="Picture 8" descr="5-123796804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72" y="3786190"/>
            <a:ext cx="1214446" cy="2024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7158" y="142852"/>
            <a:ext cx="8429684" cy="65008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00034" y="0"/>
            <a:ext cx="828680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rgbClr val="CC00FF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Monotype Corsiva" pitchFamily="66" charset="0"/>
              </a:rPr>
              <a:t>«Зимние забавы»</a:t>
            </a:r>
          </a:p>
          <a:p>
            <a:pPr algn="ctr"/>
            <a:r>
              <a:rPr lang="ru-RU" sz="4400" b="1" u="sng" dirty="0" smtClean="0">
                <a:solidFill>
                  <a:srgbClr val="0000FF"/>
                </a:solidFill>
                <a:latin typeface="Monotype Corsiva" pitchFamily="66" charset="0"/>
              </a:rPr>
              <a:t>Правила игры: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Внимательно рассмотри 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верхнюю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и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нижнюю картинки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 Найди 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12 отличий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Левой кнопкой мышки кликни на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верхней картинке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по предмету, которого нет на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нижней 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картинке.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Найди 12 отличий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и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построй </a:t>
            </a:r>
            <a:r>
              <a:rPr lang="ru-RU" sz="3600" b="1" dirty="0" smtClean="0">
                <a:solidFill>
                  <a:srgbClr val="0000FF"/>
                </a:solidFill>
                <a:latin typeface="Monotype Corsiva" pitchFamily="66" charset="0"/>
              </a:rPr>
              <a:t>снеговика.</a:t>
            </a:r>
          </a:p>
          <a:p>
            <a:pPr marL="742950" indent="-742950" algn="ctr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Желаю удачи!</a:t>
            </a:r>
          </a:p>
        </p:txBody>
      </p:sp>
      <p:pic>
        <p:nvPicPr>
          <p:cNvPr id="9" name="Picture 8" descr="5-12379680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857232"/>
            <a:ext cx="1371610" cy="2428892"/>
          </a:xfrm>
          <a:prstGeom prst="rect">
            <a:avLst/>
          </a:prstGeom>
          <a:noFill/>
        </p:spPr>
      </p:pic>
      <p:pic>
        <p:nvPicPr>
          <p:cNvPr id="10" name="Picture 8" descr="5-12379680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20149">
            <a:off x="631821" y="-171284"/>
            <a:ext cx="1371610" cy="2286016"/>
          </a:xfrm>
          <a:prstGeom prst="rect">
            <a:avLst/>
          </a:prstGeom>
          <a:noFill/>
        </p:spPr>
      </p:pic>
      <p:pic>
        <p:nvPicPr>
          <p:cNvPr id="11" name="Picture 8" descr="5-12379680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563738" y="4844475"/>
            <a:ext cx="1227461" cy="2045768"/>
          </a:xfrm>
          <a:prstGeom prst="rect">
            <a:avLst/>
          </a:prstGeom>
          <a:noFill/>
        </p:spPr>
      </p:pic>
      <p:pic>
        <p:nvPicPr>
          <p:cNvPr id="12" name="Picture 8" descr="5-12379680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957765" y="1471599"/>
            <a:ext cx="1371610" cy="2286016"/>
          </a:xfrm>
          <a:prstGeom prst="rect">
            <a:avLst/>
          </a:prstGeom>
          <a:noFill/>
        </p:spPr>
      </p:pic>
      <p:pic>
        <p:nvPicPr>
          <p:cNvPr id="13" name="Picture 8" descr="5-12379680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523621">
            <a:off x="616875" y="4516910"/>
            <a:ext cx="137161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" name="Picture 8" descr="5-123796804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0"/>
            <a:ext cx="1214446" cy="2024076"/>
          </a:xfrm>
          <a:prstGeom prst="rect">
            <a:avLst/>
          </a:prstGeom>
          <a:noFill/>
        </p:spPr>
      </p:pic>
      <p:pic>
        <p:nvPicPr>
          <p:cNvPr id="24" name="Picture 8" descr="5-123796804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9567" y="214290"/>
            <a:ext cx="1114433" cy="1857388"/>
          </a:xfrm>
          <a:prstGeom prst="rect">
            <a:avLst/>
          </a:prstGeom>
          <a:noFill/>
        </p:spPr>
      </p:pic>
      <p:pic>
        <p:nvPicPr>
          <p:cNvPr id="12" name="Рисунок 11" descr="165566.jpg"/>
          <p:cNvPicPr>
            <a:picLocks noChangeAspect="1"/>
          </p:cNvPicPr>
          <p:nvPr/>
        </p:nvPicPr>
        <p:blipFill>
          <a:blip r:embed="rId3" cstate="print"/>
          <a:srcRect b="3432"/>
          <a:stretch>
            <a:fillRect/>
          </a:stretch>
        </p:blipFill>
        <p:spPr>
          <a:xfrm flipH="1">
            <a:off x="0" y="0"/>
            <a:ext cx="4696240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Рисунок 14" descr="165566.jpg"/>
          <p:cNvPicPr>
            <a:picLocks noChangeAspect="1"/>
          </p:cNvPicPr>
          <p:nvPr/>
        </p:nvPicPr>
        <p:blipFill>
          <a:blip r:embed="rId3" cstate="print"/>
          <a:srcRect l="761" b="4166"/>
          <a:stretch>
            <a:fillRect/>
          </a:stretch>
        </p:blipFill>
        <p:spPr>
          <a:xfrm flipH="1">
            <a:off x="-3" y="3429000"/>
            <a:ext cx="4696205" cy="3429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2" name="Picture 8" descr="X:\мама\Мои рисунки\новогодние  анимации\56ен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3000372"/>
            <a:ext cx="428625" cy="428625"/>
          </a:xfrm>
          <a:prstGeom prst="rect">
            <a:avLst/>
          </a:prstGeom>
          <a:noFill/>
        </p:spPr>
      </p:pic>
      <p:sp>
        <p:nvSpPr>
          <p:cNvPr id="16" name="Овал 15"/>
          <p:cNvSpPr/>
          <p:nvPr/>
        </p:nvSpPr>
        <p:spPr>
          <a:xfrm>
            <a:off x="5500694" y="3643314"/>
            <a:ext cx="2857520" cy="27860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5" descr="C:\Users\Ольга\Desktop\Новая папка\ФОН\0_797b4_cbc3c679_L.png"/>
          <p:cNvPicPr>
            <a:picLocks noChangeAspect="1" noChangeArrowheads="1"/>
          </p:cNvPicPr>
          <p:nvPr/>
        </p:nvPicPr>
        <p:blipFill>
          <a:blip r:embed="rId5" cstate="email"/>
          <a:srcRect r="-11811" b="-1906"/>
          <a:stretch>
            <a:fillRect/>
          </a:stretch>
        </p:blipFill>
        <p:spPr bwMode="auto">
          <a:xfrm flipH="1">
            <a:off x="3500430" y="1142984"/>
            <a:ext cx="857256" cy="857256"/>
          </a:xfrm>
          <a:prstGeom prst="rect">
            <a:avLst/>
          </a:prstGeom>
          <a:noFill/>
        </p:spPr>
      </p:pic>
      <p:sp>
        <p:nvSpPr>
          <p:cNvPr id="21" name="Овал 20"/>
          <p:cNvSpPr/>
          <p:nvPr/>
        </p:nvSpPr>
        <p:spPr>
          <a:xfrm>
            <a:off x="5929322" y="2643182"/>
            <a:ext cx="1990740" cy="18793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143636" y="1500174"/>
            <a:ext cx="1562112" cy="14906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Ольга\Desktop\Новая папка\ФОН\0_797b4_cbc3c679_L.png"/>
          <p:cNvPicPr>
            <a:picLocks noChangeAspect="1" noChangeArrowheads="1"/>
          </p:cNvPicPr>
          <p:nvPr/>
        </p:nvPicPr>
        <p:blipFill>
          <a:blip r:embed="rId5" cstate="email"/>
          <a:srcRect r="-11811" b="-1906"/>
          <a:stretch>
            <a:fillRect/>
          </a:stretch>
        </p:blipFill>
        <p:spPr bwMode="auto">
          <a:xfrm flipH="1">
            <a:off x="5715008" y="785794"/>
            <a:ext cx="2714644" cy="2214578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>
          <a:xfrm rot="3350497">
            <a:off x="5396913" y="2736999"/>
            <a:ext cx="780992" cy="13716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rot="18440488">
            <a:off x="7749712" y="2755245"/>
            <a:ext cx="780992" cy="13716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572132" y="6000768"/>
            <a:ext cx="928694" cy="6429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286644" y="6000768"/>
            <a:ext cx="928694" cy="6429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X:\мама\Мои рисунки\глаза\d4af2b78ce764594e412c483ee0ae97c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1571612"/>
            <a:ext cx="1214446" cy="1143008"/>
          </a:xfrm>
          <a:prstGeom prst="rect">
            <a:avLst/>
          </a:prstGeom>
          <a:noFill/>
        </p:spPr>
      </p:pic>
      <p:sp>
        <p:nvSpPr>
          <p:cNvPr id="31" name="Месяц 30"/>
          <p:cNvSpPr/>
          <p:nvPr/>
        </p:nvSpPr>
        <p:spPr>
          <a:xfrm rot="5400000" flipH="1" flipV="1">
            <a:off x="6858017" y="2357429"/>
            <a:ext cx="142876" cy="571505"/>
          </a:xfrm>
          <a:prstGeom prst="mo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8" descr="X:\мама\Мои рисунки\новогодние  анимации\56ен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6429375"/>
            <a:ext cx="428625" cy="428625"/>
          </a:xfrm>
          <a:prstGeom prst="rect">
            <a:avLst/>
          </a:prstGeom>
          <a:noFill/>
        </p:spPr>
      </p:pic>
      <p:pic>
        <p:nvPicPr>
          <p:cNvPr id="32" name="Picture 5" descr="C:\Users\Ольга\Desktop\Новая папка\ФОН\0_797b4_cbc3c679_L.png"/>
          <p:cNvPicPr>
            <a:picLocks noChangeAspect="1" noChangeArrowheads="1"/>
          </p:cNvPicPr>
          <p:nvPr/>
        </p:nvPicPr>
        <p:blipFill>
          <a:blip r:embed="rId5" cstate="email"/>
          <a:srcRect r="-11811" b="-1906"/>
          <a:stretch>
            <a:fillRect/>
          </a:stretch>
        </p:blipFill>
        <p:spPr bwMode="auto">
          <a:xfrm flipH="1">
            <a:off x="3500430" y="4572008"/>
            <a:ext cx="857256" cy="857256"/>
          </a:xfrm>
          <a:prstGeom prst="rect">
            <a:avLst/>
          </a:prstGeom>
          <a:noFill/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214554"/>
            <a:ext cx="715422" cy="82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15016"/>
            <a:ext cx="715422" cy="82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2" descr="000803_1060_2270_vnvv">
            <a:hlinkClick r:id="" action="ppaction://noaction">
              <a:snd r:embed="rId8" name="морковь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 l="18719" t="-5653"/>
          <a:stretch>
            <a:fillRect/>
          </a:stretch>
        </p:blipFill>
        <p:spPr bwMode="auto">
          <a:xfrm rot="2254413">
            <a:off x="6810379" y="2368278"/>
            <a:ext cx="865173" cy="37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X:\мама\Мои рисунки\космос,солнце,луна,звёзды,огонь\554378421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3108" y="0"/>
            <a:ext cx="642942" cy="609103"/>
          </a:xfrm>
          <a:prstGeom prst="rect">
            <a:avLst/>
          </a:prstGeom>
          <a:noFill/>
        </p:spPr>
      </p:pic>
      <p:pic>
        <p:nvPicPr>
          <p:cNvPr id="35" name="Picture 3" descr="X:\мама\Мои рисунки\космос,солнце,луна,звёзды,огонь\554378421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3108" y="3500438"/>
            <a:ext cx="648493" cy="614362"/>
          </a:xfrm>
          <a:prstGeom prst="rect">
            <a:avLst/>
          </a:prstGeom>
          <a:noFill/>
        </p:spPr>
      </p:pic>
      <p:pic>
        <p:nvPicPr>
          <p:cNvPr id="1028" name="Picture 4" descr="X:\мама\Мои рисунки\космос,солнце,луна,звёзды,огонь\112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6578" y="3286124"/>
            <a:ext cx="357185" cy="357185"/>
          </a:xfrm>
          <a:prstGeom prst="rect">
            <a:avLst/>
          </a:prstGeom>
          <a:noFill/>
        </p:spPr>
      </p:pic>
      <p:pic>
        <p:nvPicPr>
          <p:cNvPr id="36" name="Picture 4" descr="X:\мама\Мои рисунки\космос,солнце,луна,звёзды,огонь\112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6578" y="3929066"/>
            <a:ext cx="357185" cy="357185"/>
          </a:xfrm>
          <a:prstGeom prst="rect">
            <a:avLst/>
          </a:prstGeom>
          <a:noFill/>
        </p:spPr>
      </p:pic>
      <p:pic>
        <p:nvPicPr>
          <p:cNvPr id="37" name="Picture 4" descr="X:\мама\Мои рисунки\космос,солнце,луна,звёзды,огонь\112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6578" y="4572008"/>
            <a:ext cx="357185" cy="357185"/>
          </a:xfrm>
          <a:prstGeom prst="rect">
            <a:avLst/>
          </a:prstGeom>
          <a:noFill/>
        </p:spPr>
      </p:pic>
      <p:pic>
        <p:nvPicPr>
          <p:cNvPr id="38" name="Picture 5" descr="X:\мама\Мои рисунки\новогодние  анимации\790шль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86182" y="6402384"/>
            <a:ext cx="500066" cy="455616"/>
          </a:xfrm>
          <a:prstGeom prst="rect">
            <a:avLst/>
          </a:prstGeom>
          <a:noFill/>
        </p:spPr>
      </p:pic>
      <p:pic>
        <p:nvPicPr>
          <p:cNvPr id="39" name="Picture 5" descr="X:\мама\Мои рисунки\новогодние  анимации\790шль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86182" y="2928934"/>
            <a:ext cx="500066" cy="455616"/>
          </a:xfrm>
          <a:prstGeom prst="rect">
            <a:avLst/>
          </a:prstGeom>
          <a:noFill/>
        </p:spPr>
      </p:pic>
      <p:pic>
        <p:nvPicPr>
          <p:cNvPr id="1029" name="Picture 5" descr="X:\мама\Мои рисунки\космос,солнце,луна,звёзды,огонь\381ee0fb00c8478807477c4768084571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5984" y="1643050"/>
            <a:ext cx="476250" cy="476250"/>
          </a:xfrm>
          <a:prstGeom prst="rect">
            <a:avLst/>
          </a:prstGeom>
          <a:noFill/>
        </p:spPr>
      </p:pic>
      <p:pic>
        <p:nvPicPr>
          <p:cNvPr id="40" name="Picture 5" descr="X:\мама\Мои рисунки\космос,солнце,луна,звёзды,огонь\381ee0fb00c8478807477c4768084571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57422" y="5072074"/>
            <a:ext cx="476250" cy="476250"/>
          </a:xfrm>
          <a:prstGeom prst="rect">
            <a:avLst/>
          </a:prstGeom>
          <a:noFill/>
        </p:spPr>
      </p:pic>
      <p:pic>
        <p:nvPicPr>
          <p:cNvPr id="1030" name="Picture 6" descr="X:\мама\Мои рисунки\космос,солнце,луна,звёзды,огонь\62bad4cd2095ab03634e2517aceecb39.gif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28794" y="785794"/>
            <a:ext cx="476250" cy="476250"/>
          </a:xfrm>
          <a:prstGeom prst="rect">
            <a:avLst/>
          </a:prstGeom>
          <a:noFill/>
        </p:spPr>
      </p:pic>
      <p:pic>
        <p:nvPicPr>
          <p:cNvPr id="41" name="Picture 6" descr="X:\мама\Мои рисунки\космос,солнце,луна,звёзды,огонь\62bad4cd2095ab03634e2517aceecb39.gif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28794" y="4214818"/>
            <a:ext cx="476250" cy="476250"/>
          </a:xfrm>
          <a:prstGeom prst="rect">
            <a:avLst/>
          </a:prstGeom>
          <a:noFill/>
        </p:spPr>
      </p:pic>
      <p:pic>
        <p:nvPicPr>
          <p:cNvPr id="42" name="Picture 7" descr="X:\мама\Мои рисунки\новогодние  анимации\щл0.gif"/>
          <p:cNvPicPr>
            <a:picLocks noChangeAspect="1" noChangeArrowheads="1" noCrop="1"/>
          </p:cNvPicPr>
          <p:nvPr/>
        </p:nvPicPr>
        <p:blipFill>
          <a:blip r:embed="rId1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488" y="2143116"/>
            <a:ext cx="357190" cy="357190"/>
          </a:xfrm>
          <a:prstGeom prst="rect">
            <a:avLst/>
          </a:prstGeom>
          <a:noFill/>
        </p:spPr>
      </p:pic>
      <p:pic>
        <p:nvPicPr>
          <p:cNvPr id="43" name="Picture 7" descr="X:\мама\Мои рисунки\новогодние  анимации\щл0.gif"/>
          <p:cNvPicPr>
            <a:picLocks noChangeAspect="1" noChangeArrowheads="1" noCrop="1"/>
          </p:cNvPicPr>
          <p:nvPr/>
        </p:nvPicPr>
        <p:blipFill>
          <a:blip r:embed="rId1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488" y="5572140"/>
            <a:ext cx="357190" cy="357190"/>
          </a:xfrm>
          <a:prstGeom prst="rect">
            <a:avLst/>
          </a:prstGeom>
          <a:noFill/>
        </p:spPr>
      </p:pic>
      <p:sp>
        <p:nvSpPr>
          <p:cNvPr id="44" name="Солнце 43"/>
          <p:cNvSpPr/>
          <p:nvPr/>
        </p:nvSpPr>
        <p:spPr>
          <a:xfrm>
            <a:off x="2071670" y="2285992"/>
            <a:ext cx="214314" cy="214314"/>
          </a:xfrm>
          <a:prstGeom prst="sun">
            <a:avLst/>
          </a:prstGeom>
          <a:solidFill>
            <a:srgbClr val="FFFF00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олнце 44"/>
          <p:cNvSpPr/>
          <p:nvPr/>
        </p:nvSpPr>
        <p:spPr>
          <a:xfrm>
            <a:off x="2071670" y="5715016"/>
            <a:ext cx="214314" cy="214314"/>
          </a:xfrm>
          <a:prstGeom prst="sun">
            <a:avLst/>
          </a:prstGeom>
          <a:solidFill>
            <a:srgbClr val="FFFF00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12-конечная звезда 45"/>
          <p:cNvSpPr/>
          <p:nvPr/>
        </p:nvSpPr>
        <p:spPr>
          <a:xfrm flipH="1">
            <a:off x="2571736" y="2714620"/>
            <a:ext cx="214314" cy="142876"/>
          </a:xfrm>
          <a:prstGeom prst="star12">
            <a:avLst/>
          </a:prstGeom>
          <a:solidFill>
            <a:srgbClr val="00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12-конечная звезда 47"/>
          <p:cNvSpPr/>
          <p:nvPr/>
        </p:nvSpPr>
        <p:spPr>
          <a:xfrm flipH="1">
            <a:off x="2571736" y="6215082"/>
            <a:ext cx="214314" cy="142876"/>
          </a:xfrm>
          <a:prstGeom prst="star12">
            <a:avLst/>
          </a:prstGeom>
          <a:solidFill>
            <a:srgbClr val="00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ятно 2 48"/>
          <p:cNvSpPr/>
          <p:nvPr/>
        </p:nvSpPr>
        <p:spPr>
          <a:xfrm rot="1092886">
            <a:off x="1330938" y="3058413"/>
            <a:ext cx="428628" cy="357190"/>
          </a:xfrm>
          <a:prstGeom prst="irregularSeal2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ятно 2 49"/>
          <p:cNvSpPr/>
          <p:nvPr/>
        </p:nvSpPr>
        <p:spPr>
          <a:xfrm rot="450092">
            <a:off x="1378771" y="6474359"/>
            <a:ext cx="428628" cy="357190"/>
          </a:xfrm>
          <a:prstGeom prst="irregularSeal2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32-конечная звезда 52"/>
          <p:cNvSpPr/>
          <p:nvPr/>
        </p:nvSpPr>
        <p:spPr>
          <a:xfrm>
            <a:off x="3071802" y="357166"/>
            <a:ext cx="71438" cy="71438"/>
          </a:xfrm>
          <a:prstGeom prst="star32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32-конечная звезда 53"/>
          <p:cNvSpPr/>
          <p:nvPr/>
        </p:nvSpPr>
        <p:spPr>
          <a:xfrm>
            <a:off x="3071802" y="3786190"/>
            <a:ext cx="71438" cy="71438"/>
          </a:xfrm>
          <a:prstGeom prst="star32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8" descr="X:\мама\Мои рисунки\сердечки, надписи,коробки,открытки\ANIMASHKI40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43108" y="3000372"/>
            <a:ext cx="428628" cy="445058"/>
          </a:xfrm>
          <a:prstGeom prst="rect">
            <a:avLst/>
          </a:prstGeom>
          <a:noFill/>
        </p:spPr>
      </p:pic>
      <p:pic>
        <p:nvPicPr>
          <p:cNvPr id="55" name="Picture 8" descr="X:\мама\Мои рисунки\сердечки, надписи,коробки,открытки\ANIMASHKI40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14546" y="6412942"/>
            <a:ext cx="428628" cy="44505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5" grpId="0" animBg="1"/>
      <p:bldP spid="26" grpId="0" animBg="1"/>
      <p:bldP spid="28" grpId="0" animBg="1"/>
      <p:bldP spid="29" grpId="0" animBg="1"/>
      <p:bldP spid="31" grpId="0" animBg="1"/>
      <p:bldP spid="45" grpId="0" animBg="1"/>
      <p:bldP spid="48" grpId="0" animBg="1"/>
      <p:bldP spid="50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7158" y="285728"/>
            <a:ext cx="8429684" cy="63579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1000100" y="1357298"/>
            <a:ext cx="75724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Georgia" pitchFamily="18" charset="0"/>
              </a:rPr>
              <a:t>Источники: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-</a:t>
            </a:r>
            <a:r>
              <a:rPr lang="ru-RU" b="1" dirty="0">
                <a:solidFill>
                  <a:srgbClr val="0000FF"/>
                </a:solidFill>
                <a:latin typeface="Georgia" pitchFamily="18" charset="0"/>
              </a:rPr>
              <a:t>http://</a:t>
            </a:r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images.google.ru/imghp?hl=ru&amp;tab=wi;</a:t>
            </a:r>
            <a:endParaRPr lang="ru-RU" b="1" dirty="0">
              <a:solidFill>
                <a:srgbClr val="0000FF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 - </a:t>
            </a:r>
            <a:r>
              <a:rPr lang="en-US" b="1" dirty="0" smtClean="0">
                <a:solidFill>
                  <a:srgbClr val="0000FF"/>
                </a:solidFill>
                <a:hlinkClick r:id="rId2"/>
              </a:rPr>
              <a:t>http://images.yandex.ru/yandsearch?ed=1&amp;text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  <a:hlinkClick r:id="rId3"/>
              </a:rPr>
              <a:t>-</a:t>
            </a:r>
            <a:r>
              <a:rPr lang="en-US" b="1" dirty="0" smtClean="0">
                <a:solidFill>
                  <a:srgbClr val="0000FF"/>
                </a:solidFill>
                <a:hlinkClick r:id="rId3"/>
              </a:rPr>
              <a:t>http://detsad-kitty.ru/art</a:t>
            </a:r>
            <a:endParaRPr lang="ru-RU" b="1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00FF"/>
                </a:solidFill>
                <a:hlinkClick r:id="rId4"/>
              </a:rPr>
              <a:t>http://miranimashek.com/photo/23-2-0-0-2</a:t>
            </a:r>
            <a:endParaRPr lang="ru-RU" b="1" dirty="0" smtClean="0">
              <a:solidFill>
                <a:srgbClr val="0000FF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11" name="Прямоугольник 2"/>
          <p:cNvSpPr>
            <a:spLocks noChangeArrowheads="1"/>
          </p:cNvSpPr>
          <p:nvPr/>
        </p:nvSpPr>
        <p:spPr bwMode="auto">
          <a:xfrm>
            <a:off x="1285852" y="4000504"/>
            <a:ext cx="70009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00FF"/>
                </a:solidFill>
                <a:latin typeface="Georgia" pitchFamily="18" charset="0"/>
              </a:rPr>
              <a:t>Автор презентации</a:t>
            </a:r>
          </a:p>
          <a:p>
            <a:r>
              <a:rPr lang="ru-RU" sz="2000" b="1" i="1" dirty="0">
                <a:solidFill>
                  <a:srgbClr val="0000FF"/>
                </a:solidFill>
                <a:latin typeface="Georgia" pitchFamily="18" charset="0"/>
              </a:rPr>
              <a:t>Берестовская Наталья Александровна,</a:t>
            </a:r>
          </a:p>
          <a:p>
            <a:r>
              <a:rPr lang="ru-RU" sz="2000" b="1" i="1" dirty="0">
                <a:solidFill>
                  <a:srgbClr val="0000FF"/>
                </a:solidFill>
                <a:latin typeface="Georgia" pitchFamily="18" charset="0"/>
              </a:rPr>
              <a:t>учитель начальных классов </a:t>
            </a:r>
            <a:r>
              <a:rPr lang="ru-RU" sz="2000" b="1" i="1" dirty="0" smtClean="0">
                <a:solidFill>
                  <a:srgbClr val="0000FF"/>
                </a:solidFill>
                <a:latin typeface="Georgia" pitchFamily="18" charset="0"/>
              </a:rPr>
              <a:t> МБОУ СОШ № 61 </a:t>
            </a:r>
            <a:endParaRPr lang="ru-RU" sz="20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pic>
        <p:nvPicPr>
          <p:cNvPr id="16" name="Picture 8" descr="5-123796804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95136">
            <a:off x="4007679" y="2360263"/>
            <a:ext cx="1214446" cy="2024076"/>
          </a:xfrm>
          <a:prstGeom prst="rect">
            <a:avLst/>
          </a:prstGeom>
          <a:noFill/>
        </p:spPr>
      </p:pic>
      <p:pic>
        <p:nvPicPr>
          <p:cNvPr id="17" name="Picture 8" descr="5-123796804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357166"/>
            <a:ext cx="1214446" cy="2024076"/>
          </a:xfrm>
          <a:prstGeom prst="rect">
            <a:avLst/>
          </a:prstGeom>
          <a:noFill/>
        </p:spPr>
      </p:pic>
      <p:pic>
        <p:nvPicPr>
          <p:cNvPr id="18" name="Picture 8" descr="5-123796804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28604"/>
            <a:ext cx="1214446" cy="2024076"/>
          </a:xfrm>
          <a:prstGeom prst="rect">
            <a:avLst/>
          </a:prstGeom>
          <a:noFill/>
        </p:spPr>
      </p:pic>
      <p:pic>
        <p:nvPicPr>
          <p:cNvPr id="19" name="Picture 8" descr="5-123796804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2714620"/>
            <a:ext cx="1214446" cy="2024076"/>
          </a:xfrm>
          <a:prstGeom prst="rect">
            <a:avLst/>
          </a:prstGeom>
          <a:noFill/>
        </p:spPr>
      </p:pic>
      <p:pic>
        <p:nvPicPr>
          <p:cNvPr id="20" name="Picture 8" descr="5-123796804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71472" y="2714620"/>
            <a:ext cx="1214446" cy="2024076"/>
          </a:xfrm>
          <a:prstGeom prst="rect">
            <a:avLst/>
          </a:prstGeom>
          <a:noFill/>
        </p:spPr>
      </p:pic>
      <p:pic>
        <p:nvPicPr>
          <p:cNvPr id="21" name="Picture 8" descr="5-123796804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550326">
            <a:off x="3716508" y="4496604"/>
            <a:ext cx="1214446" cy="2024076"/>
          </a:xfrm>
          <a:prstGeom prst="rect">
            <a:avLst/>
          </a:prstGeom>
          <a:noFill/>
        </p:spPr>
      </p:pic>
      <p:pic>
        <p:nvPicPr>
          <p:cNvPr id="22" name="Picture 8" descr="5-123796804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004035">
            <a:off x="4223948" y="-62415"/>
            <a:ext cx="1214446" cy="2024076"/>
          </a:xfrm>
          <a:prstGeom prst="rect">
            <a:avLst/>
          </a:prstGeom>
          <a:noFill/>
        </p:spPr>
      </p:pic>
      <p:pic>
        <p:nvPicPr>
          <p:cNvPr id="23" name="Picture 8" descr="5-123796804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670150">
            <a:off x="6715140" y="4833924"/>
            <a:ext cx="1214446" cy="2024076"/>
          </a:xfrm>
          <a:prstGeom prst="rect">
            <a:avLst/>
          </a:prstGeom>
          <a:noFill/>
        </p:spPr>
      </p:pic>
      <p:pic>
        <p:nvPicPr>
          <p:cNvPr id="24" name="Picture 8" descr="5-123796804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815720">
            <a:off x="1330227" y="4708333"/>
            <a:ext cx="1214446" cy="2024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82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я</cp:lastModifiedBy>
  <cp:revision>33</cp:revision>
  <dcterms:modified xsi:type="dcterms:W3CDTF">2012-01-08T21:32:19Z</dcterms:modified>
</cp:coreProperties>
</file>