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88CBA5-AD0D-4BD5-9B19-CADC3F33A11C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CAA125-B394-4DEE-83AA-49C3E4FF6E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%D1%83%D1%85%D0%BE%D0%B2%D0%BE_(%D0%9A%D1%83%D1%80%D0%B3%D0%B0%D0%BD%D1%81%D0%BA%D0%B0%D1%8F_%D0%BE%D0%B1%D0%BB%D0%B0%D1%81%D1%82%D1%8C)" TargetMode="External"/><Relationship Id="rId3" Type="http://schemas.openxmlformats.org/officeDocument/2006/relationships/hyperlink" Target="http://ru.wikipedia.org/w/index.php?title=%D0%9D%D0%BE%D0%B2%D0%BE%D1%82%D1%80%D0%BE%D0%B8%D1%86%D0%BA%D0%BE%D0%B5_(%D0%A7%D0%B0%D1%81%D1%82%D0%BE%D0%BE%D0%B7%D0%B5%D1%80%D1%81%D0%BA%D0%B8%D0%B9_%D1%80%D0%B0%D0%B9%D0%BE%D0%BD)&amp;action=edit&amp;redlink=1" TargetMode="External"/><Relationship Id="rId7" Type="http://schemas.openxmlformats.org/officeDocument/2006/relationships/hyperlink" Target="http://ru.wikipedia.org/wiki/%D0%9A%D1%83%D1%80%D0%B3%D0%B0%D0%BD%D1%81%D0%BA%D0%B0%D1%8F_%D0%BE%D0%B1%D0%BB%D0%B0%D1%81%D1%82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0%D1%81%D1%82%D0%BE%D0%BE%D0%B7%D0%B5%D1%80%D1%81%D0%BA%D0%B8%D0%B9_%D1%80%D0%B0%D0%B9%D0%BE%D0%BD" TargetMode="External"/><Relationship Id="rId5" Type="http://schemas.openxmlformats.org/officeDocument/2006/relationships/hyperlink" Target="http://ru.wikipedia.org/wiki/%D0%A2%D0%BE%D0%B1%D0%BE%D0%BB%D1%8C%D1%81%D0%BA%D0%B0%D1%8F_%D0%B3%D1%83%D0%B1%D0%B5%D1%80%D0%BD%D0%B8%D1%8F" TargetMode="External"/><Relationship Id="rId4" Type="http://schemas.openxmlformats.org/officeDocument/2006/relationships/hyperlink" Target="http://ru.wikipedia.org/wiki/%D0%98%D1%88%D0%B8%D0%BC%D1%81%D0%BA%D0%B8%D0%B9_%D1%83%D0%B5%D0%B7%D0%B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-34" TargetMode="External"/><Relationship Id="rId2" Type="http://schemas.openxmlformats.org/officeDocument/2006/relationships/hyperlink" Target="http://ru.wikipedia.org/wiki/%D0%A1%D0%B0%D0%BD%D0%B4%D0%BE%D0%BC%D0%B8%D1%80%D1%81%D0%BA%D0%B8%D0%B9_%D0%BF%D0%BB%D0%B0%D1%86%D0%B4%D0%B0%D1%80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E%D1%80%D0%B4%D0%B5%D0%BD_%D0%A1%D0%BB%D0%B0%D0%B2%D1%8B" TargetMode="External"/><Relationship Id="rId4" Type="http://schemas.openxmlformats.org/officeDocument/2006/relationships/hyperlink" Target="http://ru.wikipedia.org/wiki/%D0%92%D0%B8%D1%81%D0%BB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E%D0%B4%D0%B5%D1%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0%D0%B0%D0%B2%D0%B8%D1%87_(%D0%B3%D0%BE%D1%80%D0%BE%D0%B4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9F%D0%A1%D0%A1" TargetMode="External"/><Relationship Id="rId2" Type="http://schemas.openxmlformats.org/officeDocument/2006/relationships/hyperlink" Target="http://ru.wikipedia.org/wiki/%D0%92%D0%9A%D0%9F(%D0%B1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A%D0%B0%D1%80%D0%B3%D0%B0%D0%BF%D0%BE%D0%BB%D1%8C%D0%B5" TargetMode="External"/><Relationship Id="rId4" Type="http://schemas.openxmlformats.org/officeDocument/2006/relationships/hyperlink" Target="http://ru.wikipedia.org/wiki/%D0%92%D0%94%D0%9D%D0%A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5_%D0%B3%D0%BE%D0%B4" TargetMode="External"/><Relationship Id="rId2" Type="http://schemas.openxmlformats.org/officeDocument/2006/relationships/hyperlink" Target="http://ru.wikipedia.org/wiki/10_%D0%B0%D0%BF%D1%80%D0%B5%D0%BB%D1%8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Сыны  Отечества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4290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Исаков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Александр </a:t>
            </a:r>
            <a:r>
              <a:rPr lang="ru-RU" sz="6600" b="1" dirty="0" err="1" smtClean="0">
                <a:solidFill>
                  <a:schemeClr val="tx1"/>
                </a:solidFill>
              </a:rPr>
              <a:t>Варфоломеевич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vedomosti.ru/img/photo/12853/12861_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052637" cy="45194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072074"/>
            <a:ext cx="2928958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Орден Трудового Красного знамени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072074"/>
            <a:ext cx="264320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Орден Славы </a:t>
            </a:r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степени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990" name="Picture 6" descr="http://www.zhaba.ru/_pics/v2e4uks3h9gai4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04"/>
            <a:ext cx="2037875" cy="41906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86512" y="5072074"/>
            <a:ext cx="262891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Орден Славы </a:t>
            </a:r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степени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992" name="Picture 8" descr="http://img13.nnm.ru/8/9/5/3/0/a8988d01b3eb6b95b86836abf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66"/>
            <a:ext cx="2071702" cy="430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ru-RU" dirty="0" smtClean="0"/>
              <a:t>Из наградного листа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30-31 января 1945 года при форсировании реки Одер частями шестого механизированного корпуса противник силами танковых дивизий "Герман Геринг" и "Бранденбург" пытался отрезать переправляемые части корпуса и захватить переправы. Сержант Исаков, выполняя приказ по отражению ожесточенных контратак противника в составе экипажа, умело и находчиво маневрируя на поле боя, уничтожил танков - 2, орудий - 4, автомашин - 23 и до 150 солдат и офицеров </a:t>
            </a:r>
            <a:r>
              <a:rPr lang="ru-RU" i="1" dirty="0" err="1"/>
              <a:t>противника.Участвовал</a:t>
            </a:r>
            <a:r>
              <a:rPr lang="ru-RU" i="1" dirty="0"/>
              <a:t> в захвате штурмом города </a:t>
            </a:r>
            <a:r>
              <a:rPr lang="ru-RU" i="1" dirty="0" err="1"/>
              <a:t>Равича</a:t>
            </a:r>
            <a:r>
              <a:rPr lang="ru-RU" i="1" dirty="0"/>
              <a:t>. Первым ворвался в город, подавил экипажем огневые точки противника и уничтожил орудий - 3, "СУ" - 3, перерезал отход двух эшелонов противника с боеприпасами.</a:t>
            </a:r>
            <a:endParaRPr lang="ru-RU" dirty="0"/>
          </a:p>
          <a:p>
            <a:r>
              <a:rPr lang="ru-RU" i="1" dirty="0"/>
              <a:t>Командир 93-й отдельной танковой Житомирской Краснознаменной ордена Богдана Хмельницкого бригады гвардии майор Дементьев.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Танковые бои</a:t>
            </a:r>
            <a:endParaRPr lang="ru-RU" dirty="0"/>
          </a:p>
        </p:txBody>
      </p:sp>
      <p:pic>
        <p:nvPicPr>
          <p:cNvPr id="6146" name="Picture 2" descr="http://im2-tub-ru.yandex.net/i?id=351067563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91234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7.privet.ru/lr/0a1016f43cb4acac12d5f15805a37d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6275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2.nnm.ru/2/2/5/7/f/077f36f6ad0f577e915db94244c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7844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dnikov.com/upload/2011/247/247-kenig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728630" cy="2571768"/>
          </a:xfrm>
          <a:prstGeom prst="rect">
            <a:avLst/>
          </a:prstGeom>
          <a:noFill/>
        </p:spPr>
      </p:pic>
      <p:pic>
        <p:nvPicPr>
          <p:cNvPr id="26628" name="Picture 4" descr="http://www.lolplanet.ru/u2010/images/4/1/6/f/8/0ce40f1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710722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vtkky.ru/thumbnails.php?picname=uploads/catalog_gallery/1981_1_small.jpg&amp;w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00" cy="534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17.privet.ru/lr/0a08628027e8c50dbb8c84a5fc94f8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5"/>
            <a:ext cx="9144000" cy="603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Исаков Александр </a:t>
            </a:r>
            <a:r>
              <a:rPr lang="ru-RU" dirty="0" err="1" smtClean="0"/>
              <a:t>Варфоломеевич</a:t>
            </a:r>
            <a:endParaRPr lang="ru-RU" dirty="0"/>
          </a:p>
        </p:txBody>
      </p:sp>
      <p:pic>
        <p:nvPicPr>
          <p:cNvPr id="1026" name="Picture 2" descr="Исаков Александр Варфолом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06" y="1214422"/>
            <a:ext cx="3584007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285860"/>
            <a:ext cx="50720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Родился 18 февраля (3 марта) 1911 года </a:t>
            </a:r>
            <a:r>
              <a:rPr lang="ru-RU" sz="2400" dirty="0" smtClean="0"/>
              <a:t>в</a:t>
            </a:r>
          </a:p>
          <a:p>
            <a:r>
              <a:rPr lang="ru-RU" sz="2400" dirty="0" smtClean="0"/>
              <a:t>селе</a:t>
            </a:r>
            <a:r>
              <a:rPr lang="ru-RU" sz="2400" dirty="0"/>
              <a:t> </a:t>
            </a:r>
            <a:r>
              <a:rPr lang="ru-RU" sz="2400" dirty="0">
                <a:hlinkClick r:id="rId3" tooltip="Новотроицкое (Частоозерский район) (страница отсутствует)"/>
              </a:rPr>
              <a:t>Новотроицкое</a:t>
            </a:r>
            <a:r>
              <a:rPr lang="ru-RU" sz="2400" dirty="0"/>
              <a:t> </a:t>
            </a:r>
            <a:r>
              <a:rPr lang="ru-RU" sz="2400" dirty="0" err="1"/>
              <a:t>Утчанской</a:t>
            </a:r>
            <a:r>
              <a:rPr lang="ru-RU" sz="2400" dirty="0"/>
              <a:t> волости, </a:t>
            </a:r>
            <a:r>
              <a:rPr lang="ru-RU" sz="2400" dirty="0" err="1">
                <a:hlinkClick r:id="rId4" tooltip="Ишимский уезд"/>
              </a:rPr>
              <a:t>Ишимского</a:t>
            </a:r>
            <a:r>
              <a:rPr lang="ru-RU" sz="2400" dirty="0">
                <a:hlinkClick r:id="rId4" tooltip="Ишимский уезд"/>
              </a:rPr>
              <a:t> уезда</a:t>
            </a:r>
            <a:r>
              <a:rPr lang="ru-RU" sz="2400" dirty="0"/>
              <a:t>, </a:t>
            </a:r>
            <a:r>
              <a:rPr lang="ru-RU" sz="2400" dirty="0" err="1">
                <a:hlinkClick r:id="rId5" tooltip="Тобольская губерния"/>
              </a:rPr>
              <a:t>Тобольской</a:t>
            </a:r>
            <a:r>
              <a:rPr lang="ru-RU" sz="2400" dirty="0">
                <a:hlinkClick r:id="rId5" tooltip="Тобольская губерния"/>
              </a:rPr>
              <a:t> губернии</a:t>
            </a:r>
            <a:r>
              <a:rPr lang="ru-RU" sz="2400" dirty="0"/>
              <a:t>, ныне </a:t>
            </a:r>
            <a:r>
              <a:rPr lang="ru-RU" sz="2400" dirty="0" err="1"/>
              <a:t>в</a:t>
            </a:r>
            <a:r>
              <a:rPr lang="ru-RU" sz="2400" dirty="0" err="1">
                <a:hlinkClick r:id="rId6" tooltip="Частоозерский район"/>
              </a:rPr>
              <a:t>Частоозёрском</a:t>
            </a:r>
            <a:r>
              <a:rPr lang="ru-RU" sz="2400" dirty="0">
                <a:hlinkClick r:id="rId6" tooltip="Частоозерский район"/>
              </a:rPr>
              <a:t> районе</a:t>
            </a:r>
            <a:r>
              <a:rPr lang="ru-RU" sz="2400" dirty="0"/>
              <a:t> </a:t>
            </a:r>
            <a:r>
              <a:rPr lang="ru-RU" sz="2400" dirty="0">
                <a:hlinkClick r:id="rId7" tooltip="Курганская область"/>
              </a:rPr>
              <a:t>Курганской области</a:t>
            </a:r>
            <a:r>
              <a:rPr lang="ru-RU" sz="2400" dirty="0"/>
              <a:t> в семье крестьянина. </a:t>
            </a:r>
            <a:r>
              <a:rPr lang="ru-RU" sz="2400" dirty="0" smtClean="0"/>
              <a:t> Работал </a:t>
            </a:r>
            <a:r>
              <a:rPr lang="ru-RU" sz="2400" dirty="0"/>
              <a:t>в </a:t>
            </a:r>
            <a:r>
              <a:rPr lang="ru-RU" sz="2400" dirty="0" err="1">
                <a:hlinkClick r:id="rId8" tooltip="Петухово (Курганская область)"/>
              </a:rPr>
              <a:t>Петуховском</a:t>
            </a:r>
            <a:r>
              <a:rPr lang="ru-RU" sz="2400" dirty="0"/>
              <a:t> зерносовхозе Курганской области, по окончании курсов трактористов был трактористом-комбайнером, механиком</a:t>
            </a:r>
            <a:r>
              <a:rPr lang="ru-RU" sz="2400" dirty="0" smtClean="0"/>
              <a:t>.</a:t>
            </a:r>
            <a:r>
              <a:rPr lang="ru-RU" sz="2400" dirty="0"/>
              <a:t> Был одним из лучших механизаторов района.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>
            <a:normAutofit/>
          </a:bodyPr>
          <a:lstStyle/>
          <a:p>
            <a:r>
              <a:rPr lang="ru-RU" b="1" dirty="0"/>
              <a:t>В начале войны Исаков пришёл в военкомат с заявлением, чтобы добровольцем пойти на фронт. Но ему поручили скомплектовать тракторную бригаду из женщин и научить их работать на технике.</a:t>
            </a:r>
          </a:p>
          <a:p>
            <a:r>
              <a:rPr lang="ru-RU" b="1" dirty="0"/>
              <a:t>В 1943 году после завершения уборочных работ Александра </a:t>
            </a:r>
            <a:r>
              <a:rPr lang="ru-RU" b="1" dirty="0" err="1"/>
              <a:t>Варфоломеевича</a:t>
            </a:r>
            <a:r>
              <a:rPr lang="ru-RU" b="1" dirty="0"/>
              <a:t> призвали в Красную Армию. Окончив школу механиков-водителей танков, он в составе 93-й танковой бригады 4-й танковой армии 1-го Украинского фронта участвовал в боях по освобождению Польши от гитлеровских захватчиков.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</a:t>
            </a:r>
            <a:r>
              <a:rPr lang="ru-RU" b="1" dirty="0"/>
              <a:t>боях Великой Отечественной войны с августа 1944 года. Боевое крещение танкист Исаков принял на </a:t>
            </a:r>
            <a:r>
              <a:rPr lang="ru-RU" b="1" dirty="0" err="1">
                <a:hlinkClick r:id="rId2" tooltip="Сандомирский плацдарм"/>
              </a:rPr>
              <a:t>Сандомирском</a:t>
            </a:r>
            <a:r>
              <a:rPr lang="ru-RU" b="1" dirty="0">
                <a:hlinkClick r:id="rId2" tooltip="Сандомирский плацдарм"/>
              </a:rPr>
              <a:t> плацдарме</a:t>
            </a:r>
            <a:r>
              <a:rPr lang="ru-RU" b="1" dirty="0"/>
              <a:t>. Его </a:t>
            </a:r>
            <a:r>
              <a:rPr lang="ru-RU" b="1" dirty="0">
                <a:hlinkClick r:id="rId3" tooltip="Т-34"/>
              </a:rPr>
              <a:t>Т-34</a:t>
            </a:r>
            <a:r>
              <a:rPr lang="ru-RU" b="1" dirty="0"/>
              <a:t>первым форсировал реку </a:t>
            </a:r>
            <a:r>
              <a:rPr lang="ru-RU" b="1" dirty="0">
                <a:hlinkClick r:id="rId4" tooltip="Висла"/>
              </a:rPr>
              <a:t>Вислу</a:t>
            </a:r>
            <a:r>
              <a:rPr lang="ru-RU" b="1" dirty="0"/>
              <a:t>, уничтожил артиллерийский расчет, несколько танков. За мужество и боевое мастерство в этой схватке с врагом Александр Исаков был удостоен первой награды — </a:t>
            </a:r>
            <a:r>
              <a:rPr lang="ru-RU" b="1" dirty="0">
                <a:hlinkClick r:id="rId5" tooltip="Орден Славы"/>
              </a:rPr>
              <a:t>ордена Славы III степени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январе 1945 года в боях за город Петраков экипаж, в котором служил Александр </a:t>
            </a:r>
            <a:r>
              <a:rPr lang="ru-RU" b="1" dirty="0" err="1"/>
              <a:t>Варфоломеевич</a:t>
            </a:r>
            <a:r>
              <a:rPr lang="ru-RU" b="1" dirty="0"/>
              <a:t>, уничтожил четыре немецких танка, десятки гитлеровцев. И снова был отмечен боевой подвиг танкиста. Исакова наградили орденом Славы II степени. Сержант Исаков был в числе первых 30-31 января 1945 года при форсировании </a:t>
            </a:r>
            <a:r>
              <a:rPr lang="ru-RU" b="1" dirty="0">
                <a:hlinkClick r:id="rId2" tooltip="Одер"/>
              </a:rPr>
              <a:t>реки Одер</a:t>
            </a:r>
            <a:r>
              <a:rPr lang="ru-RU" b="1" dirty="0"/>
              <a:t>. При отражении контрудара противник в районе населенного пункта </a:t>
            </a:r>
            <a:r>
              <a:rPr lang="ru-RU" b="1" dirty="0" err="1"/>
              <a:t>Зофиенталь</a:t>
            </a:r>
            <a:r>
              <a:rPr lang="ru-RU" b="1" dirty="0"/>
              <a:t> (южнее города </a:t>
            </a:r>
            <a:r>
              <a:rPr lang="ru-RU" b="1" dirty="0" err="1"/>
              <a:t>Гура</a:t>
            </a:r>
            <a:r>
              <a:rPr lang="ru-RU" b="1" dirty="0"/>
              <a:t>, Польша) уничтожил несколько вражеских танков и орудий, более 20 автомашин.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2865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Последний бой Александр Исаков провел в марте 1945 года в городе </a:t>
            </a:r>
            <a:r>
              <a:rPr lang="ru-RU" b="1" dirty="0" err="1">
                <a:hlinkClick r:id="rId2" tooltip="Равич (город)"/>
              </a:rPr>
              <a:t>Равич</a:t>
            </a:r>
            <a:r>
              <a:rPr lang="ru-RU" b="1" dirty="0"/>
              <a:t> у самой границы с Германией. Экипаж танка, который вел Исаков, уничтожил три немецких самоходных орудия и прорвался на центральную площадь. Здесь прямым попаданием тяжелого снаряда сорвало башню танка. Командир и наводчик погибли. Сам Исаков был контужен. Очнувшись он направил свой </a:t>
            </a:r>
            <a:r>
              <a:rPr lang="ru-RU" b="1" dirty="0" err="1"/>
              <a:t>безбашенный</a:t>
            </a:r>
            <a:r>
              <a:rPr lang="ru-RU" b="1" dirty="0"/>
              <a:t> танк на вражеские артиллерийские позиции. Снова был подбит и потерял сознание. Но его внезапная атака помогла остальным экипажам пройти опасную зону и обеспечила успех боя. Очнулся отважный танкист уже в госпитале.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3214710"/>
          </a:xfrm>
        </p:spPr>
        <p:txBody>
          <a:bodyPr/>
          <a:lstStyle/>
          <a:p>
            <a:r>
              <a:rPr lang="ru-RU" b="1" dirty="0"/>
              <a:t>Указом Президиума Верховного Совета СССР от 10 апреля 1945 года механику-водителю танка Александру </a:t>
            </a:r>
            <a:r>
              <a:rPr lang="ru-RU" b="1" dirty="0" err="1"/>
              <a:t>Варфоломеевичу</a:t>
            </a:r>
            <a:r>
              <a:rPr lang="ru-RU" b="1" dirty="0"/>
              <a:t> Исакову присвоено звание Героя Советского Союза с вручением ордена Ленина и медали «Золотая Звезда».</a:t>
            </a:r>
          </a:p>
        </p:txBody>
      </p:sp>
      <p:pic>
        <p:nvPicPr>
          <p:cNvPr id="10242" name="Picture 2" descr="http://www.forumimage.ru/uploads/20101126/12907886677000896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05187"/>
            <a:ext cx="1928826" cy="3214710"/>
          </a:xfrm>
          <a:prstGeom prst="rect">
            <a:avLst/>
          </a:prstGeom>
          <a:noFill/>
        </p:spPr>
      </p:pic>
      <p:pic>
        <p:nvPicPr>
          <p:cNvPr id="10244" name="Picture 4" descr="http://cs9907.userapi.com/u55296710/-5/x_e7f3c2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00038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1945 году старший сержант А. В. Исаков демобилизован. Вернулся домой. Работал в Волчанском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птицесовхозе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затем механиком в совхозе «Восток» Частоозёрского района. Член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2" tooltip="ВКП(б)"/>
              </a:rPr>
              <a:t>ВКП(б)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3" tooltip="КПСС"/>
              </a:rPr>
              <a:t>КПСС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с 1948 года. За ударную работу на совхозных полях награждён медалями «За освоение целинных земель», «За трудовую доблесть», орденом Трудового Красного Знамени. Был участником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4" tooltip="ВДНХ"/>
              </a:rPr>
              <a:t>ВДНХ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в Москве.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Умер 23 ноября 1983 года. Похоронен в посёлке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5" tooltip="Каргаполье"/>
              </a:rPr>
              <a:t>Каргаполье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Курганской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68346"/>
          </a:xfrm>
        </p:spPr>
        <p:txBody>
          <a:bodyPr/>
          <a:lstStyle/>
          <a:p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Указом Президиума Верховного Совета СССР от </a:t>
            </a:r>
            <a:r>
              <a:rPr lang="ru-RU" b="1" dirty="0">
                <a:hlinkClick r:id="rId2" tooltip="10 апреля"/>
              </a:rPr>
              <a:t>10 апреля</a:t>
            </a:r>
            <a:r>
              <a:rPr lang="ru-RU" b="1" dirty="0"/>
              <a:t> </a:t>
            </a:r>
            <a:r>
              <a:rPr lang="ru-RU" b="1" dirty="0">
                <a:hlinkClick r:id="rId3" tooltip="1945 год"/>
              </a:rPr>
              <a:t>1945 года</a:t>
            </a:r>
            <a:r>
              <a:rPr lang="ru-RU" b="1" dirty="0"/>
              <a:t> за образцовое выполнение заданий командования и проявленные мужество и героизм в боях с немецко-фашистскими захватчиками сержанту Исакову Александру </a:t>
            </a:r>
            <a:r>
              <a:rPr lang="ru-RU" b="1" dirty="0" err="1"/>
              <a:t>Варфоломеевичу</a:t>
            </a:r>
            <a:r>
              <a:rPr lang="ru-RU" b="1" dirty="0"/>
              <a:t> присвоено звание Героя Советского Союза с вручением ордена Ленина и медали «Золотая Звезда» (№ 8742).</a:t>
            </a:r>
          </a:p>
          <a:p>
            <a:r>
              <a:rPr lang="ru-RU" b="1" dirty="0"/>
              <a:t>Награждён орденами Ленина, Трудового Красного Знамени, Славы 2-й и 3-й степени, медалями.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302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Сыны  Отечества</vt:lpstr>
      <vt:lpstr>Исаков Александр Варфоломеевич</vt:lpstr>
      <vt:lpstr>Слайд 3</vt:lpstr>
      <vt:lpstr>Слайд 4</vt:lpstr>
      <vt:lpstr>Слайд 5</vt:lpstr>
      <vt:lpstr>Слайд 6</vt:lpstr>
      <vt:lpstr>Слайд 7</vt:lpstr>
      <vt:lpstr>Слайд 8</vt:lpstr>
      <vt:lpstr>Награды </vt:lpstr>
      <vt:lpstr>Слайд 10</vt:lpstr>
      <vt:lpstr>Из наградного листа</vt:lpstr>
      <vt:lpstr>Танковые бои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  Отечества</dc:title>
  <dc:creator>Елена</dc:creator>
  <cp:lastModifiedBy>Елена</cp:lastModifiedBy>
  <cp:revision>15</cp:revision>
  <dcterms:created xsi:type="dcterms:W3CDTF">2013-02-18T12:41:58Z</dcterms:created>
  <dcterms:modified xsi:type="dcterms:W3CDTF">2013-02-18T15:05:41Z</dcterms:modified>
</cp:coreProperties>
</file>