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AC1B5-1E02-4447-B6EC-8DA93A593995}" type="datetimeFigureOut">
              <a:rPr lang="ru-RU"/>
              <a:pPr>
                <a:defRPr/>
              </a:pPr>
              <a:t>01.11.2011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A3252-4EF8-470B-BE79-DA332B1F5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17D2E-ABF3-455A-8DE6-58E62DE64BFC}" type="datetimeFigureOut">
              <a:rPr lang="ru-RU"/>
              <a:pPr>
                <a:defRPr/>
              </a:pPr>
              <a:t>01.11.2011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DEAA1-B847-4D39-96D2-E4864257C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D8019-95A5-4827-B57F-5F87B994112A}" type="datetimeFigureOut">
              <a:rPr lang="ru-RU"/>
              <a:pPr>
                <a:defRPr/>
              </a:pPr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13CCA-22D6-45D9-A86E-0DA227F6D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97A68-5EF4-4DB9-A52A-D27F3976BAA5}" type="datetimeFigureOut">
              <a:rPr lang="ru-RU"/>
              <a:pPr>
                <a:defRPr/>
              </a:pPr>
              <a:t>01.11.2011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3C4D9-BB8A-4598-A2B7-41D59A680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7C662-12DD-48A5-848B-13851727A08A}" type="datetimeFigureOut">
              <a:rPr lang="ru-RU"/>
              <a:pPr>
                <a:defRPr/>
              </a:pPr>
              <a:t>01.11.2011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BF2B9-1946-455C-9A53-9E3B0D786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2DDE2-BB9B-4516-84E5-C00248D80C7F}" type="datetimeFigureOut">
              <a:rPr lang="ru-RU"/>
              <a:pPr>
                <a:defRPr/>
              </a:pPr>
              <a:t>01.11.2011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63E8D-41B7-4D68-B572-65136162B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B7518-39E7-4F03-A0EF-B492AB0A558B}" type="datetimeFigureOut">
              <a:rPr lang="ru-RU"/>
              <a:pPr>
                <a:defRPr/>
              </a:pPr>
              <a:t>01.11.2011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5FF82-BC5B-4AB3-80C7-F2A1AFCD6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9B10A-7B14-47E5-9619-17B35055AE72}" type="datetimeFigureOut">
              <a:rPr lang="ru-RU"/>
              <a:pPr>
                <a:defRPr/>
              </a:pPr>
              <a:t>01.11.2011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A2626-916C-4194-B3B1-8B97F4530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09742-A7B1-48FE-8347-DB9DF1F9019B}" type="datetimeFigureOut">
              <a:rPr lang="ru-RU"/>
              <a:pPr>
                <a:defRPr/>
              </a:pPr>
              <a:t>01.11.2011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8425C-7359-4F50-A464-084349A3E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A2BA6-A18B-4128-A5E5-D49CDB97804B}" type="datetimeFigureOut">
              <a:rPr lang="ru-RU"/>
              <a:pPr>
                <a:defRPr/>
              </a:pPr>
              <a:t>01.11.2011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B7CB4-4D97-487F-A7B9-D21EA6C8A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8AFBF-37E0-4261-A810-8268426D9E97}" type="datetimeFigureOut">
              <a:rPr lang="ru-RU"/>
              <a:pPr>
                <a:defRPr/>
              </a:pPr>
              <a:t>01.11.2011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7984F-6C9D-44C3-A128-EAF67BDE5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C8D93B-639B-447E-BEF3-E23DBEFD4306}" type="datetimeFigureOut">
              <a:rPr lang="ru-RU"/>
              <a:pPr>
                <a:defRPr/>
              </a:pPr>
              <a:t>01.11.2011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8B33C8-3BEC-48AA-B791-F30D3EF8E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2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0" r:id="rId10"/>
    <p:sldLayoutId id="21474836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3" descr="mama_0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620713"/>
            <a:ext cx="6500812" cy="5500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21999_c5ab83bf_X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571500"/>
            <a:ext cx="7429500" cy="5715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8000" smtClean="0">
                <a:solidFill>
                  <a:srgbClr val="7030A0"/>
                </a:solidFill>
              </a:rPr>
              <a:t>Спасибо за внимание!</a:t>
            </a:r>
          </a:p>
        </p:txBody>
      </p:sp>
      <p:pic>
        <p:nvPicPr>
          <p:cNvPr id="5" name="Содержимое 4" descr="Картинка №5..g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43375" y="500063"/>
            <a:ext cx="4357688" cy="58578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500063"/>
            <a:ext cx="3757613" cy="5357812"/>
          </a:xfrm>
        </p:spPr>
        <p:txBody>
          <a:bodyPr/>
          <a:lstStyle/>
          <a:p>
            <a:r>
              <a:rPr lang="ru-RU" sz="3200" smtClean="0">
                <a:solidFill>
                  <a:srgbClr val="C00000"/>
                </a:solidFill>
              </a:rPr>
              <a:t>В России День матери отмечается в соответствии с Указом Президента РФ от 30.01.1998года №120 «О Дне матери» в последнее ноябрьское воскресенье.</a:t>
            </a:r>
          </a:p>
        </p:txBody>
      </p:sp>
      <p:pic>
        <p:nvPicPr>
          <p:cNvPr id="5" name="Содержимое 4" descr="Картинка №4.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45000" y="609600"/>
            <a:ext cx="3984625" cy="52482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а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285750"/>
            <a:ext cx="6572250" cy="63579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3e88_cf1790e4_X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75" y="0"/>
            <a:ext cx="5857875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а №8.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428625"/>
            <a:ext cx="8001000" cy="60721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артинка №9.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000250"/>
            <a:ext cx="4286250" cy="3571875"/>
          </a:xfrm>
        </p:spPr>
      </p:pic>
      <p:pic>
        <p:nvPicPr>
          <p:cNvPr id="6" name="Содержимое 5" descr="5ac1687eae33d6a7ec35bbc1086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3" y="2000250"/>
            <a:ext cx="4143375" cy="35718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а №11.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357188"/>
            <a:ext cx="8686800" cy="62150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а №13.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38" y="0"/>
            <a:ext cx="5500687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frika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642938"/>
            <a:ext cx="3857625" cy="5681662"/>
          </a:xfrm>
        </p:spPr>
      </p:pic>
      <p:pic>
        <p:nvPicPr>
          <p:cNvPr id="6" name="Содержимое 5" descr="Imagen9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7750" y="642938"/>
            <a:ext cx="3786188" cy="56435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</TotalTime>
  <Words>29</Words>
  <PresentationFormat>Экран (4:3)</PresentationFormat>
  <Paragraphs>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Franklin Gothic Book</vt:lpstr>
      <vt:lpstr>Arial</vt:lpstr>
      <vt:lpstr>Franklin Gothic Medium</vt:lpstr>
      <vt:lpstr>Wingdings 2</vt:lpstr>
      <vt:lpstr>Calibri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15</cp:revision>
  <dcterms:created xsi:type="dcterms:W3CDTF">2010-11-18T16:39:25Z</dcterms:created>
  <dcterms:modified xsi:type="dcterms:W3CDTF">2011-11-01T10:43:08Z</dcterms:modified>
</cp:coreProperties>
</file>