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9"/>
  </p:notesMasterIdLst>
  <p:sldIdLst>
    <p:sldId id="280" r:id="rId2"/>
    <p:sldId id="281" r:id="rId3"/>
    <p:sldId id="283" r:id="rId4"/>
    <p:sldId id="257" r:id="rId5"/>
    <p:sldId id="271" r:id="rId6"/>
    <p:sldId id="275" r:id="rId7"/>
    <p:sldId id="276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0" autoAdjust="0"/>
    <p:restoredTop sz="94660"/>
  </p:normalViewPr>
  <p:slideViewPr>
    <p:cSldViewPr>
      <p:cViewPr>
        <p:scale>
          <a:sx n="69" d="100"/>
          <a:sy n="69" d="100"/>
        </p:scale>
        <p:origin x="-14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54A005-CD14-4534-885A-A538ADC6CD80}" type="datetimeFigureOut">
              <a:rPr lang="ru-RU"/>
              <a:pPr>
                <a:defRPr/>
              </a:pPr>
              <a:t>26.11.2012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3C978A-A938-4B88-B069-250FE6046A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3573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78DEA27-4F2B-447F-A251-5541BFEA6842}" type="datetimeFigureOut">
              <a:rPr lang="ru-RU"/>
              <a:pPr>
                <a:defRPr/>
              </a:pPr>
              <a:t>26.11.2012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314C4B6-52EF-40BE-8CCB-FA173DCBA0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BD17D-CC25-4723-8F34-CCF5D6990E6E}" type="datetimeFigureOut">
              <a:rPr lang="ru-RU"/>
              <a:pPr>
                <a:defRPr/>
              </a:pPr>
              <a:t>26.11.2012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BD034-4B0E-4501-B738-B1A912CD6A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D50F7-D537-4543-978B-6B11B844958B}" type="datetimeFigureOut">
              <a:rPr lang="ru-RU"/>
              <a:pPr>
                <a:defRPr/>
              </a:pPr>
              <a:t>26.11.2012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979FD-244B-4EB4-94C1-10AE0F9734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DF01-9B72-4647-8BF7-1F95ED3D5F79}" type="datetimeFigureOut">
              <a:rPr lang="ru-RU"/>
              <a:pPr>
                <a:defRPr/>
              </a:pPr>
              <a:t>26.11.2012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E1846-DE95-4471-94A0-77677BAC58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7BB80B-4BAB-4C3C-A86A-AB290B313781}" type="datetimeFigureOut">
              <a:rPr lang="ru-RU"/>
              <a:pPr>
                <a:defRPr/>
              </a:pPr>
              <a:t>26.11.2012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89D3A3-1E29-4076-9EC2-50F21A60D3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A51AF4-55E9-48DD-B70B-EFA05C8FCCA8}" type="datetimeFigureOut">
              <a:rPr lang="ru-RU"/>
              <a:pPr>
                <a:defRPr/>
              </a:pPr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E374BB-7686-4EB7-9537-00BA3B422A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C75DDC-5A17-42C5-A1D3-1411003A2C2A}" type="datetimeFigureOut">
              <a:rPr lang="ru-RU"/>
              <a:pPr>
                <a:defRPr/>
              </a:pPr>
              <a:t>26.11.2012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03C653-FB9E-466D-A3BB-B40F40FDF3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751558-86AF-4632-8583-6FD3D344F17E}" type="datetimeFigureOut">
              <a:rPr lang="ru-RU"/>
              <a:pPr>
                <a:defRPr/>
              </a:pPr>
              <a:t>26.11.2012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56C545-21B3-4A06-8978-442EE7BF15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349EA-49F1-4F44-9179-B808955BC616}" type="datetimeFigureOut">
              <a:rPr lang="ru-RU"/>
              <a:pPr>
                <a:defRPr/>
              </a:pPr>
              <a:t>26.11.2012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5A2BB-3A65-4BE1-A62A-96EDAA510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C1C2DA-1024-471C-823D-44A74926796B}" type="datetimeFigureOut">
              <a:rPr lang="ru-RU"/>
              <a:pPr>
                <a:defRPr/>
              </a:pPr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E2F361-B6D9-4095-A714-7C5952BF17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4D21B28-A8D6-43B4-9894-D3A1E29CDBD2}" type="datetimeFigureOut">
              <a:rPr lang="ru-RU"/>
              <a:pPr>
                <a:defRPr/>
              </a:pPr>
              <a:t>26.11.2012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C4C77EC-EA3D-41A6-B04D-125295EAEB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B014B4D-EB6F-4997-AA94-7BEB7F7AB792}" type="datetimeFigureOut">
              <a:rPr lang="ru-RU"/>
              <a:pPr>
                <a:defRPr/>
              </a:pPr>
              <a:t>26.11.2012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8B275E77-97F7-469F-AF3C-36C231EC20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3" r:id="rId2"/>
    <p:sldLayoutId id="2147483865" r:id="rId3"/>
    <p:sldLayoutId id="2147483866" r:id="rId4"/>
    <p:sldLayoutId id="2147483867" r:id="rId5"/>
    <p:sldLayoutId id="2147483868" r:id="rId6"/>
    <p:sldLayoutId id="2147483862" r:id="rId7"/>
    <p:sldLayoutId id="2147483869" r:id="rId8"/>
    <p:sldLayoutId id="2147483870" r:id="rId9"/>
    <p:sldLayoutId id="2147483861" r:id="rId10"/>
    <p:sldLayoutId id="2147483860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учитель\Desktop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984776" cy="4824536"/>
          </a:xfrm>
          <a:prstGeom prst="rect">
            <a:avLst/>
          </a:prstGeom>
          <a:noFill/>
          <a:ln w="7620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9612" y="5517232"/>
            <a:ext cx="7200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</a:rPr>
              <a:t>Стремление к счастью.</a:t>
            </a:r>
            <a:endParaRPr lang="ru-RU" sz="4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4033" y="260648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Самоуважение и самооценка </a:t>
            </a:r>
            <a:r>
              <a:rPr lang="ru-RU" sz="2400" dirty="0">
                <a:solidFill>
                  <a:srgbClr val="FF0000"/>
                </a:solidFill>
              </a:rPr>
              <a:t>– вовсе не то, что самовлюбленность, тщеславие, самоуверенность или высокомерие. Часто люди, не обладающие настоящим чувством собственного достоинства, пытаются «доказать» другим, что они ничуть не хуже, и поэтому ведут себя намеренно вызывающе, из-за чего их легко счесть самоуверенными и высокомерными. Если же вы хорошего мнения о себе, вам не нужно «</a:t>
            </a:r>
            <a:r>
              <a:rPr lang="ru-RU" sz="2400" dirty="0" err="1">
                <a:solidFill>
                  <a:srgbClr val="FF0000"/>
                </a:solidFill>
              </a:rPr>
              <a:t>самоутверждаться</a:t>
            </a:r>
            <a:r>
              <a:rPr lang="ru-RU" sz="2400" dirty="0">
                <a:solidFill>
                  <a:srgbClr val="FF0000"/>
                </a:solidFill>
              </a:rPr>
              <a:t>» перед другими, просто потому, что вам нечего утверждать. Вы тот, кто вы есть. Утверждая собственное достоинство, научившись любить и ценить себя, гораздо легче увидеть и полюбить добро в других.</a:t>
            </a:r>
            <a:br>
              <a:rPr lang="ru-RU" sz="2400" dirty="0">
                <a:solidFill>
                  <a:srgbClr val="FF0000"/>
                </a:solidFill>
              </a:rPr>
            </a:b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учитель\Desktop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76672"/>
            <a:ext cx="5904656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59338" y="6021288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Стремление </a:t>
            </a:r>
            <a:r>
              <a:rPr lang="ru-RU" b="1" dirty="0">
                <a:solidFill>
                  <a:srgbClr val="FF0000"/>
                </a:solidFill>
              </a:rPr>
              <a:t>к счастью — это стремление стремлений (Л. Фейербах)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7246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dirty="0" smtClean="0"/>
          </a:p>
        </p:txBody>
      </p:sp>
      <p:pic>
        <p:nvPicPr>
          <p:cNvPr id="4098" name="Picture 2" descr="C:\Users\учитель\Desktop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05555"/>
            <a:ext cx="4752528" cy="3183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16151" y="5013176"/>
            <a:ext cx="8424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Семья – ключ к счастью? … !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5949" y="1136607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</a:rPr>
              <a:t>Л.Н</a:t>
            </a:r>
            <a:r>
              <a:rPr lang="ru-RU" sz="2400" b="1" dirty="0">
                <a:solidFill>
                  <a:srgbClr val="FF0000"/>
                </a:solidFill>
              </a:rPr>
              <a:t>. Толстой сказал: «Любовь — есть сила жизни. Любовь есть правило для исполнения всех правил</a:t>
            </a:r>
            <a:r>
              <a:rPr lang="ru-RU" sz="2400" b="1" dirty="0" smtClean="0">
                <a:solidFill>
                  <a:srgbClr val="FF0000"/>
                </a:solidFill>
              </a:rPr>
              <a:t>».</a:t>
            </a:r>
          </a:p>
          <a:p>
            <a:endParaRPr lang="ru-RU" sz="2400" b="1" dirty="0" smtClean="0">
              <a:solidFill>
                <a:srgbClr val="FF0000"/>
              </a:solidFill>
            </a:endParaRPr>
          </a:p>
          <a:p>
            <a:endParaRPr lang="ru-RU" sz="2400" b="1" dirty="0">
              <a:solidFill>
                <a:srgbClr val="FF0000"/>
              </a:solidFill>
            </a:endParaRPr>
          </a:p>
          <a:p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Ф. Ларошфуко сказал: «Истинная любовь похожа на приведение: все о ней говорят, но мало кто видел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».</a:t>
            </a:r>
          </a:p>
          <a:p>
            <a:endParaRPr lang="ru-RU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b="1" dirty="0">
                <a:solidFill>
                  <a:srgbClr val="7030A0"/>
                </a:solidFill>
              </a:rPr>
              <a:t>Р. Роллан: «Благодеяние любви не только в том, что она внушает нам веру в другого человека, но и в том, что мы обретаем веру в себя</a:t>
            </a:r>
            <a:r>
              <a:rPr lang="ru-RU" sz="2400" b="1" dirty="0" smtClean="0">
                <a:solidFill>
                  <a:srgbClr val="7030A0"/>
                </a:solidFill>
              </a:rPr>
              <a:t>».</a:t>
            </a:r>
          </a:p>
          <a:p>
            <a:endParaRPr lang="ru-RU" sz="2400" b="1" dirty="0">
              <a:solidFill>
                <a:srgbClr val="7030A0"/>
              </a:solidFill>
            </a:endParaRPr>
          </a:p>
          <a:p>
            <a:endParaRPr lang="ru-RU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учитель\Desktop\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8680"/>
            <a:ext cx="4968552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учитель\Desktop\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357" y="3742483"/>
            <a:ext cx="4101542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учитель\Desktop\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501008"/>
            <a:ext cx="2448272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853586" y="550796"/>
            <a:ext cx="489487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7030A0"/>
                </a:solidFill>
              </a:rPr>
              <a:t>Жизнь не дает готовых ответов. Вам самим предстоит найти на них ответы. Но помните, семья — это книга. Свадьба — это обложка. А в книге обложка, как правило, одна. Сколько страниц будет в вашей книге? Что это будет: роман, комедия или трагедия? Зависит только от вас! Но, прежде чем делать взрослые шаги, — подумайте о </a:t>
            </a:r>
            <a:r>
              <a:rPr lang="ru-RU" sz="2400" b="1" i="1" dirty="0" smtClean="0">
                <a:solidFill>
                  <a:srgbClr val="7030A0"/>
                </a:solidFill>
              </a:rPr>
              <a:t>последствиях</a:t>
            </a:r>
            <a:r>
              <a:rPr lang="ru-RU" sz="2400" b="1" i="1" dirty="0">
                <a:solidFill>
                  <a:srgbClr val="7030A0"/>
                </a:solidFill>
              </a:rPr>
              <a:t>.. </a:t>
            </a:r>
          </a:p>
          <a:p>
            <a:r>
              <a:rPr lang="ru-RU" sz="2400" b="1" i="1" dirty="0">
                <a:solidFill>
                  <a:srgbClr val="7030A0"/>
                </a:solidFill>
              </a:rPr>
              <a:t> </a:t>
            </a:r>
          </a:p>
        </p:txBody>
      </p:sp>
      <p:pic>
        <p:nvPicPr>
          <p:cNvPr id="4" name="Picture 2" descr="C:\Users\учитель\Desktop\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3168352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3">
      <a:dk1>
        <a:sysClr val="windowText" lastClr="000000"/>
      </a:dk1>
      <a:lt1>
        <a:srgbClr val="FFFFFF"/>
      </a:lt1>
      <a:dk2>
        <a:srgbClr val="FFFFF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3">
    <a:dk1>
      <a:sysClr val="windowText" lastClr="000000"/>
    </a:dk1>
    <a:lt1>
      <a:srgbClr val="FFFFFF"/>
    </a:lt1>
    <a:dk2>
      <a:srgbClr val="FFFFF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Другая 3">
    <a:dk1>
      <a:sysClr val="windowText" lastClr="000000"/>
    </a:dk1>
    <a:lt1>
      <a:srgbClr val="FFFFFF"/>
    </a:lt1>
    <a:dk2>
      <a:srgbClr val="FFFFF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3.xml><?xml version="1.0" encoding="utf-8"?>
<a:themeOverride xmlns:a="http://schemas.openxmlformats.org/drawingml/2006/main">
  <a:clrScheme name="Другая 3">
    <a:dk1>
      <a:sysClr val="windowText" lastClr="000000"/>
    </a:dk1>
    <a:lt1>
      <a:srgbClr val="FFFFFF"/>
    </a:lt1>
    <a:dk2>
      <a:srgbClr val="FFFFF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4.xml><?xml version="1.0" encoding="utf-8"?>
<a:themeOverride xmlns:a="http://schemas.openxmlformats.org/drawingml/2006/main">
  <a:clrScheme name="Другая 3">
    <a:dk1>
      <a:sysClr val="windowText" lastClr="000000"/>
    </a:dk1>
    <a:lt1>
      <a:srgbClr val="FFFFFF"/>
    </a:lt1>
    <a:dk2>
      <a:srgbClr val="FFFFF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</TotalTime>
  <Words>277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 И ДЕЛЕНИЕ НА 8. ВОСЬМАЯ ЧАСТЬ ЧИСЛА</dc:title>
  <cp:lastModifiedBy>учитель</cp:lastModifiedBy>
  <cp:revision>54</cp:revision>
  <dcterms:modified xsi:type="dcterms:W3CDTF">2012-11-26T12:57:33Z</dcterms:modified>
</cp:coreProperties>
</file>