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6" autoAdjust="0"/>
    <p:restoredTop sz="94660"/>
  </p:normalViewPr>
  <p:slideViewPr>
    <p:cSldViewPr>
      <p:cViewPr varScale="1">
        <p:scale>
          <a:sx n="102" d="100"/>
          <a:sy n="102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43852" cy="5500726"/>
          </a:xfrm>
        </p:spPr>
        <p:txBody>
          <a:bodyPr>
            <a:normAutofit/>
          </a:bodyPr>
          <a:lstStyle/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 </a:t>
            </a:r>
            <a:r>
              <a:rPr lang="ru-RU" sz="9600" dirty="0" smtClean="0"/>
              <a:t>    Победа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В.И.ДАЛЬ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714488"/>
            <a:ext cx="4133848" cy="4365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«Патриот- любитель Отечества, ревнитель о благе его, </a:t>
            </a:r>
            <a:r>
              <a:rPr lang="ru-RU" sz="4000" b="1" dirty="0" err="1" smtClean="0"/>
              <a:t>отечественник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отчизнолюб</a:t>
            </a:r>
            <a:r>
              <a:rPr lang="ru-RU" sz="4000" b="1" dirty="0" smtClean="0"/>
              <a:t>»</a:t>
            </a:r>
          </a:p>
        </p:txBody>
      </p:sp>
      <p:pic>
        <p:nvPicPr>
          <p:cNvPr id="6146" name="Picture 2" descr="C:\Users\1\Desktop\image0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143404" cy="47321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К.э. </a:t>
            </a:r>
            <a:r>
              <a:rPr lang="ru-RU" sz="4000" b="1" dirty="0" err="1" smtClean="0"/>
              <a:t>циолковский</a:t>
            </a:r>
            <a:r>
              <a:rPr lang="ru-RU" sz="4000" b="1" dirty="0" smtClean="0"/>
              <a:t>  (1857- 1935)</a:t>
            </a:r>
            <a:endParaRPr lang="ru-RU" sz="4000" b="1" dirty="0"/>
          </a:p>
        </p:txBody>
      </p:sp>
      <p:pic>
        <p:nvPicPr>
          <p:cNvPr id="7170" name="Picture 2" descr="C:\Users\1\Desktop\pic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104614" cy="54796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С.п. королёв (1907 - 1966)</a:t>
            </a:r>
            <a:endParaRPr lang="ru-RU" b="1" dirty="0"/>
          </a:p>
        </p:txBody>
      </p:sp>
      <p:pic>
        <p:nvPicPr>
          <p:cNvPr id="8194" name="Picture 2" descr="C:\Users\1\Desktop\8e145d81943e9c3fbbc5083f85b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3803650" cy="51986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М.в. Келдыш (1911- 1978)</a:t>
            </a:r>
            <a:endParaRPr lang="ru-RU" dirty="0"/>
          </a:p>
        </p:txBody>
      </p:sp>
      <p:pic>
        <p:nvPicPr>
          <p:cNvPr id="9218" name="Picture 2" descr="C:\Users\1\Desktop\iCA2QFNX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2000240"/>
            <a:ext cx="2804895" cy="3640970"/>
          </a:xfrm>
          <a:prstGeom prst="rect">
            <a:avLst/>
          </a:prstGeom>
          <a:noFill/>
        </p:spPr>
      </p:pic>
      <p:pic>
        <p:nvPicPr>
          <p:cNvPr id="9219" name="Picture 3" descr="C:\Users\1\Desktop\kel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4467225" cy="3695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\Desktop\844_sput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105680" cy="5119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belka_strelka_b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786610" cy="59722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PR2010012614231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553230" cy="49149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Космически корабль «восток»</a:t>
            </a:r>
            <a:endParaRPr lang="ru-RU" b="1" dirty="0"/>
          </a:p>
        </p:txBody>
      </p:sp>
      <p:pic>
        <p:nvPicPr>
          <p:cNvPr id="13314" name="Picture 2" descr="C:\Users\1\Desktop\22117871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6929486" cy="50934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Ю.а. </a:t>
            </a:r>
            <a:r>
              <a:rPr lang="ru-RU" b="1" dirty="0" err="1" smtClean="0"/>
              <a:t>гагарин</a:t>
            </a:r>
            <a:r>
              <a:rPr lang="ru-RU" b="1" dirty="0" smtClean="0"/>
              <a:t> (1934- 1968)</a:t>
            </a:r>
            <a:endParaRPr lang="ru-RU" b="1" dirty="0"/>
          </a:p>
        </p:txBody>
      </p:sp>
      <p:pic>
        <p:nvPicPr>
          <p:cNvPr id="14338" name="Picture 2" descr="C:\Users\1\Desktop\1900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3653513" cy="5016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5785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388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615006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Великие россияне – </a:t>
            </a:r>
            <a:r>
              <a:rPr lang="ru-RU" sz="8800" dirty="0" smtClean="0"/>
              <a:t>        </a:t>
            </a:r>
            <a:br>
              <a:rPr lang="ru-RU" sz="8800" dirty="0" smtClean="0"/>
            </a:br>
            <a:r>
              <a:rPr lang="ru-RU" sz="8800" dirty="0" smtClean="0"/>
              <a:t> </a:t>
            </a:r>
            <a:r>
              <a:rPr lang="ru-RU" sz="8800" dirty="0" smtClean="0"/>
              <a:t>    победители</a:t>
            </a:r>
            <a:r>
              <a:rPr lang="ru-RU" sz="880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В.в. </a:t>
            </a:r>
            <a:r>
              <a:rPr lang="ru-RU" b="1" dirty="0" err="1" smtClean="0"/>
              <a:t>терешкова</a:t>
            </a:r>
            <a:endParaRPr lang="ru-RU" b="1" dirty="0"/>
          </a:p>
        </p:txBody>
      </p:sp>
      <p:pic>
        <p:nvPicPr>
          <p:cNvPr id="16386" name="Picture 2" descr="C:\Users\1\Desktop\11758075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254404" cy="4525962"/>
          </a:xfrm>
          <a:prstGeom prst="rect">
            <a:avLst/>
          </a:prstGeom>
          <a:noFill/>
        </p:spPr>
      </p:pic>
      <p:pic>
        <p:nvPicPr>
          <p:cNvPr id="16387" name="Picture 3" descr="C:\Users\1\Desktop\910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2995618" cy="51648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А.а. </a:t>
            </a:r>
            <a:r>
              <a:rPr lang="ru-RU" b="1" dirty="0" err="1" smtClean="0"/>
              <a:t>леонов</a:t>
            </a:r>
            <a:endParaRPr lang="ru-RU" b="1" dirty="0"/>
          </a:p>
        </p:txBody>
      </p:sp>
      <p:pic>
        <p:nvPicPr>
          <p:cNvPr id="17410" name="Picture 2" descr="C:\Users\1\Desktop\j348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3984242" cy="53241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5824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215106" cy="61015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Станция  «луна – 2»</a:t>
            </a:r>
            <a:endParaRPr lang="ru-RU" b="1" dirty="0"/>
          </a:p>
        </p:txBody>
      </p:sp>
      <p:pic>
        <p:nvPicPr>
          <p:cNvPr id="19458" name="Picture 2" descr="C:\Users\1\Desktop\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10417" cy="50257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Орбитальная станция «салют»</a:t>
            </a:r>
            <a:endParaRPr lang="ru-RU" dirty="0"/>
          </a:p>
        </p:txBody>
      </p:sp>
      <p:pic>
        <p:nvPicPr>
          <p:cNvPr id="20482" name="Picture 2" descr="C:\Users\1\Desktop\12338_1234964644_ful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075477" cy="51896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Орбитальная </a:t>
            </a:r>
            <a:r>
              <a:rPr lang="ru-RU" b="1" dirty="0" smtClean="0"/>
              <a:t>станция «мир»</a:t>
            </a:r>
            <a:endParaRPr lang="ru-RU" b="1" dirty="0"/>
          </a:p>
        </p:txBody>
      </p:sp>
      <p:pic>
        <p:nvPicPr>
          <p:cNvPr id="21506" name="Picture 2" descr="C:\Users\1\Desktop\efef5a8826dc1cc0f0c6b39647f_prev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158147" cy="49308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Международная космическая станция</a:t>
            </a:r>
            <a:endParaRPr lang="ru-RU" dirty="0"/>
          </a:p>
        </p:txBody>
      </p:sp>
      <p:pic>
        <p:nvPicPr>
          <p:cNvPr id="22530" name="Picture 2" descr="C:\Users\1\Desktop\dhoedhsdh-dhdhndhdh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786610" cy="54292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Монумент «покорителям космоса»</a:t>
            </a:r>
            <a:endParaRPr lang="ru-RU" b="1" dirty="0"/>
          </a:p>
        </p:txBody>
      </p:sp>
      <p:pic>
        <p:nvPicPr>
          <p:cNvPr id="23554" name="Picture 2" descr="C:\Users\1\Desktop\56681033__muzeykosm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110066" cy="4740276"/>
          </a:xfrm>
          <a:prstGeom prst="rect">
            <a:avLst/>
          </a:prstGeom>
          <a:noFill/>
        </p:spPr>
      </p:pic>
      <p:pic>
        <p:nvPicPr>
          <p:cNvPr id="23555" name="Picture 3" descr="C:\Users\1\Desktop\30d11b61d23ff6d34d10ef160d87c9a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35892"/>
            <a:ext cx="3757626" cy="46970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 Качества победителя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1. умение преодолевать трудности</a:t>
            </a:r>
            <a:r>
              <a:rPr lang="en-US" sz="4000" b="1" dirty="0" smtClean="0"/>
              <a:t>;</a:t>
            </a:r>
          </a:p>
          <a:p>
            <a:pPr>
              <a:buNone/>
            </a:pPr>
            <a:r>
              <a:rPr lang="ru-RU" sz="4000" b="1" dirty="0" smtClean="0"/>
              <a:t>2. умение концентрировать внимание</a:t>
            </a:r>
            <a:r>
              <a:rPr lang="en-US" sz="4000" b="1" dirty="0" smtClean="0"/>
              <a:t>;</a:t>
            </a:r>
          </a:p>
          <a:p>
            <a:pPr>
              <a:buNone/>
            </a:pPr>
            <a:r>
              <a:rPr lang="ru-RU" sz="4000" b="1" dirty="0" smtClean="0"/>
              <a:t>3.быть настойчивым в достижении цели</a:t>
            </a:r>
            <a:r>
              <a:rPr lang="en-US" sz="4000" b="1" dirty="0" smtClean="0"/>
              <a:t> </a:t>
            </a:r>
            <a:r>
              <a:rPr lang="en-US" sz="4000" b="1" dirty="0" smtClean="0"/>
              <a:t>;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4. чувство собственного достоинства</a:t>
            </a:r>
            <a:r>
              <a:rPr lang="en-US" sz="4000" b="1" dirty="0" smtClean="0"/>
              <a:t> ;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5. хорошее здоровье.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671514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Победы россиян – </a:t>
            </a:r>
            <a:br>
              <a:rPr lang="ru-RU" sz="6600" dirty="0" smtClean="0"/>
            </a:br>
            <a:r>
              <a:rPr lang="ru-RU" sz="6600" dirty="0" smtClean="0"/>
              <a:t> </a:t>
            </a:r>
            <a:br>
              <a:rPr lang="ru-RU" sz="6600" dirty="0" smtClean="0"/>
            </a:br>
            <a:r>
              <a:rPr lang="ru-RU" sz="6600" dirty="0" smtClean="0"/>
              <a:t> </a:t>
            </a:r>
            <a:r>
              <a:rPr lang="ru-RU" sz="6600" dirty="0" smtClean="0"/>
              <a:t>        победы России</a:t>
            </a:r>
            <a:endParaRPr lang="ru-RU" sz="6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phoca_thumb_l_universe%204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457200"/>
            <a:ext cx="2490774" cy="5186378"/>
          </a:xfrm>
        </p:spPr>
        <p:txBody>
          <a:bodyPr>
            <a:normAutofit/>
          </a:bodyPr>
          <a:lstStyle/>
          <a:p>
            <a:r>
              <a:rPr lang="ru-RU" dirty="0" smtClean="0"/>
              <a:t>Икар и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дедал</a:t>
            </a:r>
            <a:endParaRPr lang="ru-RU" dirty="0"/>
          </a:p>
        </p:txBody>
      </p:sp>
      <p:pic>
        <p:nvPicPr>
          <p:cNvPr id="2050" name="Picture 2" descr="C:\Users\1\Desktop\e791dbc4212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3714776" cy="6292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b13f59a026b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429288" cy="5901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К.э. </a:t>
            </a:r>
            <a:r>
              <a:rPr lang="ru-RU" dirty="0" err="1" smtClean="0"/>
              <a:t>циолковский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«Человечество не останется вечно на Земле, но в погоне за светом и пространством сначала робко проникнет за пределы атмосферы, а за тем завоюет себе всё околосолнечное пространство» </a:t>
            </a:r>
            <a:endParaRPr lang="ru-RU" sz="4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457200"/>
            <a:ext cx="3205154" cy="5615006"/>
          </a:xfrm>
        </p:spPr>
        <p:txBody>
          <a:bodyPr/>
          <a:lstStyle/>
          <a:p>
            <a:r>
              <a:rPr lang="ru-RU" b="1" dirty="0" smtClean="0"/>
              <a:t> 12 апреля 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     1961 г.</a:t>
            </a:r>
            <a:endParaRPr lang="ru-RU" b="1" dirty="0"/>
          </a:p>
        </p:txBody>
      </p:sp>
      <p:pic>
        <p:nvPicPr>
          <p:cNvPr id="5122" name="Picture 2" descr="C:\Users\1\Desktop\vostok1-launch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5143536" cy="5934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160</Words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     Победа</vt:lpstr>
      <vt:lpstr>Великие россияне –               победители! </vt:lpstr>
      <vt:lpstr> Качества победителя</vt:lpstr>
      <vt:lpstr>Победы россиян –             победы России</vt:lpstr>
      <vt:lpstr>Слайд 5</vt:lpstr>
      <vt:lpstr>Икар и          дедал</vt:lpstr>
      <vt:lpstr>Слайд 7</vt:lpstr>
      <vt:lpstr>                 К.э. циолковский</vt:lpstr>
      <vt:lpstr> 12 апреля         1961 г.</vt:lpstr>
      <vt:lpstr>                            В.И.ДАЛЬ </vt:lpstr>
      <vt:lpstr> К.э. циолковский  (1857- 1935)</vt:lpstr>
      <vt:lpstr>С.п. королёв (1907 - 1966)</vt:lpstr>
      <vt:lpstr>М.в. Келдыш (1911- 1978)</vt:lpstr>
      <vt:lpstr>Слайд 14</vt:lpstr>
      <vt:lpstr>Слайд 15</vt:lpstr>
      <vt:lpstr>Слайд 16</vt:lpstr>
      <vt:lpstr>     Космически корабль «восток»</vt:lpstr>
      <vt:lpstr>Ю.а. гагарин (1934- 1968)</vt:lpstr>
      <vt:lpstr>Слайд 19</vt:lpstr>
      <vt:lpstr>В.в. терешкова</vt:lpstr>
      <vt:lpstr>А.а. леонов</vt:lpstr>
      <vt:lpstr>Слайд 22</vt:lpstr>
      <vt:lpstr>Станция  «луна – 2»</vt:lpstr>
      <vt:lpstr>Орбитальная станция «салют»</vt:lpstr>
      <vt:lpstr>Орбитальная станция «мир»</vt:lpstr>
      <vt:lpstr>Международная космическая станция</vt:lpstr>
      <vt:lpstr>Монумент «покорителям космоса»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Победа</dc:title>
  <dc:creator>1</dc:creator>
  <cp:lastModifiedBy>1</cp:lastModifiedBy>
  <cp:revision>7</cp:revision>
  <dcterms:created xsi:type="dcterms:W3CDTF">2010-08-31T16:28:20Z</dcterms:created>
  <dcterms:modified xsi:type="dcterms:W3CDTF">2010-08-31T17:29:55Z</dcterms:modified>
</cp:coreProperties>
</file>