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3" r:id="rId3"/>
    <p:sldId id="272" r:id="rId4"/>
    <p:sldId id="274" r:id="rId5"/>
    <p:sldId id="263" r:id="rId6"/>
    <p:sldId id="275" r:id="rId7"/>
    <p:sldId id="265" r:id="rId8"/>
    <p:sldId id="276" r:id="rId9"/>
    <p:sldId id="266" r:id="rId10"/>
    <p:sldId id="277" r:id="rId11"/>
    <p:sldId id="270" r:id="rId12"/>
    <p:sldId id="281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SvetLanA\Desktop\&#1080;&#1084;&#1077;&#1085;&#1072;%20&#1082;&#1083;&#1072;&#1089;&#1089;&#1085;&#1099;&#1081;%20&#1095;&#1072;&#1089;\russkaya_narodnaya_-_katyusha_(zaycev.net).mp3" TargetMode="External"/><Relationship Id="rId1" Type="http://schemas.openxmlformats.org/officeDocument/2006/relationships/audio" Target="file:///C:\Users\SvetLanA\Desktop\&#1080;&#1084;&#1077;&#1085;&#1072;%20&#1082;&#1083;&#1072;&#1089;&#1089;&#1085;&#1099;&#1081;%20&#1095;&#1072;&#1089;\detskie_pesni_-_antoshka_(zaycev.net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heroes.ru/hero/hero.asp?Hero_id=284" TargetMode="External"/><Relationship Id="rId2" Type="http://schemas.openxmlformats.org/officeDocument/2006/relationships/hyperlink" Target="http://nsportal.ru/shkola/klassnoe-rukovodstvo/library/chto-v-imeni-tebe-moe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ovari.yandex.ru/" TargetMode="External"/><Relationship Id="rId4" Type="http://schemas.openxmlformats.org/officeDocument/2006/relationships/hyperlink" Target="http://www.tonnel.ru/?l=gzl&amp;uid=10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Имя твое назову и не смогу забыть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71942"/>
            <a:ext cx="8215370" cy="1857387"/>
          </a:xfrm>
        </p:spPr>
        <p:txBody>
          <a:bodyPr/>
          <a:lstStyle/>
          <a:p>
            <a:r>
              <a:rPr lang="ru-RU" sz="2800" b="1" dirty="0" smtClean="0"/>
              <a:t>Презентация  к классному часу в 3 классе</a:t>
            </a:r>
          </a:p>
          <a:p>
            <a:r>
              <a:rPr lang="ru-RU" sz="2800" b="1" dirty="0" smtClean="0"/>
              <a:t>Классный руководитель Буданова С.Н.</a:t>
            </a:r>
          </a:p>
          <a:p>
            <a:r>
              <a:rPr lang="ru-RU" sz="2800" b="1" dirty="0" smtClean="0"/>
              <a:t>МБОУ СОШ № 22 с УИОП г.Тамбова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Марина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6500858" cy="4428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«Морская»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Происхождение: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 происходит от латинского слова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маринус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5eb16ed7f8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65855" y="1571612"/>
            <a:ext cx="597814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920000" cy="4428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как Бог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Имя происходит от древнееврейского имени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Микаэль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Известны и другие формы имени: в Англии — Майкл, в арабских странах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Микаил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 Германии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Михель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 Испании — Мигель, во Франции — Мишель.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f3f5382b4a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126864" y="3714752"/>
            <a:ext cx="201713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Музыковеды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каких песнях встречаются имена?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etskie_pesni_-_antoshk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6143644"/>
            <a:ext cx="304800" cy="304800"/>
          </a:xfrm>
          <a:prstGeom prst="rect">
            <a:avLst/>
          </a:prstGeom>
        </p:spPr>
      </p:pic>
      <p:pic>
        <p:nvPicPr>
          <p:cNvPr id="5" name="russkaya_narodnaya_-_katyusha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072462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Охотники за именами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носил и носит эти имена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Гавриил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Дмитрий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96652"/>
            <a:ext cx="8498438" cy="900113"/>
          </a:xfrm>
        </p:spPr>
        <p:txBody>
          <a:bodyPr/>
          <a:lstStyle/>
          <a:p>
            <a:r>
              <a:rPr lang="ru-RU" sz="4400" dirty="0" smtClean="0"/>
              <a:t>Зоя Анатольевна Космодемьянская</a:t>
            </a:r>
            <a:endParaRPr lang="ru-RU" sz="4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Партизанка, Герой Советского Союза. В городе ей установлен памятник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осмодемьянская Зоя Анатольев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9820"/>
            <a:ext cx="3510266" cy="4212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Гавриил Романович Державин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Губернатор Тамбовской области, университет носит его имя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Державин Гавриил Роман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286148" cy="438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Степан Разин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руководитель Крестьянской войны 1670-1671 гг. Его именем названа улица города</a:t>
            </a:r>
            <a:endParaRPr lang="ru-RU" dirty="0"/>
          </a:p>
        </p:txBody>
      </p:sp>
      <p:pic>
        <p:nvPicPr>
          <p:cNvPr id="24578" name="Picture 2" descr="Разин С. 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357586" cy="453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Владимир Владимирович Путин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Владимир Владимирович Пут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3571900" cy="5128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 у Клары…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88404" y="1285860"/>
            <a:ext cx="8855596" cy="4555482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Архип охрип.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 Сеня в сени сено, спать на сене будет Сеня.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Кирилл Кире подарил рыбку, Кира Кириллу подарила улыбку.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Клары и Валерки  вареники в тарелке.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62466" cy="4214842"/>
          </a:xfrm>
        </p:spPr>
        <p:txBody>
          <a:bodyPr/>
          <a:lstStyle/>
          <a:p>
            <a:r>
              <a:rPr lang="ru-RU" dirty="0" smtClean="0"/>
              <a:t>Не имя красит человека, а человек имя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ocuments and Settings\Admin\Рабочий стол\мальчики и девочки картинки\b1bc22c34ed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4748218"/>
            <a:ext cx="2214545" cy="21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у вас?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распространенное имя мальчика….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распространенное имя девочки…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редкое имя девочки….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редкое имя мальчика…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6652"/>
            <a:ext cx="8427645" cy="900113"/>
          </a:xfrm>
        </p:spPr>
        <p:txBody>
          <a:bodyPr/>
          <a:lstStyle/>
          <a:p>
            <a:r>
              <a:rPr lang="ru-RU" sz="4800" dirty="0" smtClean="0"/>
              <a:t>Использованы источники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http://nsportal.ru/shkola/klassnoe-rukovodstvo/library/chto-v-imeni-tebe-moem</a:t>
            </a:r>
            <a:endParaRPr lang="ru-RU" dirty="0" smtClean="0"/>
          </a:p>
          <a:p>
            <a:r>
              <a:rPr lang="de-DE" dirty="0" smtClean="0">
                <a:hlinkClick r:id="rId3"/>
              </a:rPr>
              <a:t>http://www.warheroes.ru/hero/hero.asp?Hero_id=284</a:t>
            </a:r>
            <a:endParaRPr lang="ru-RU" dirty="0" smtClean="0"/>
          </a:p>
          <a:p>
            <a:r>
              <a:rPr lang="de-DE" dirty="0" smtClean="0">
                <a:hlinkClick r:id="rId4"/>
              </a:rPr>
              <a:t>http://www.tonnel.ru/?</a:t>
            </a:r>
            <a:endParaRPr lang="ru-RU" dirty="0" smtClean="0"/>
          </a:p>
          <a:p>
            <a:r>
              <a:rPr lang="de-DE" dirty="0" smtClean="0">
                <a:hlinkClick r:id="rId5"/>
              </a:rPr>
              <a:t>http://slovari.yandex.ru</a:t>
            </a:r>
            <a:endParaRPr lang="ru-RU" dirty="0" smtClean="0"/>
          </a:p>
          <a:p>
            <a:r>
              <a:rPr lang="de-DE" dirty="0" smtClean="0"/>
              <a:t>http://ru.wikipedia.org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8d9b03fefe5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929322" y="4022356"/>
            <a:ext cx="3214677" cy="283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Тимофей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66" cy="4428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«Почитающий бога»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Происхождение: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имя произошло от греческого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тимофеос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На территорию России имя Тимофей пришло из Византии в период принятия христианства языческой Русью. В Англии распространена форма имени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Тимоти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Documents and Settings\Admin\Рабочий стол\мальчики и девочки картинки\33c21d7ea2f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3337" y="3714752"/>
            <a:ext cx="338066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7920000" cy="4428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переводе с древнегреческого «защитница людей». Она одновременно и повелительница, и загадка.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Происхождение: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имя — женская форма имени Александр.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6a08f9412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554060" y="2428868"/>
            <a:ext cx="458994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Вячеслав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4214842" cy="4428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«Самый славный»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Происхождение: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Имя происходит от древнерусских слов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вяче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означающее «больше», и «слав» — слава. 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4a4f2601bf4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357132" y="2000240"/>
            <a:ext cx="478686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Елизавета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4286280" cy="4428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«Божья клятва», «обет Богу», «почитающая Бога».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Происхождение: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 имеет древнееврейское происхождение. 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Кирилл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«Господин, владыка».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Происхождение: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Имя древнегреческое, уменьшительное от Кир.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1b4c2a87f90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928926" y="2801635"/>
            <a:ext cx="5715040" cy="40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Ксения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920000" cy="4428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«Иностранка», «гостья»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Происхождение: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имени греческое происхождение.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23" descr="d3935a546e2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879574" y="2857496"/>
            <a:ext cx="526442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Константин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920000" cy="4428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«Стойкий, постоянный».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 Имя пришло из Византии.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56ea5b80757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929190" y="2857496"/>
            <a:ext cx="3372157" cy="378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Тема81</Template>
  <TotalTime>576</TotalTime>
  <Words>419</Words>
  <Application>Microsoft Office PowerPoint</Application>
  <PresentationFormat>Экран (4:3)</PresentationFormat>
  <Paragraphs>65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Тема49</vt:lpstr>
      <vt:lpstr>Имя твое назову и не смогу забыть</vt:lpstr>
      <vt:lpstr>А у вас?</vt:lpstr>
      <vt:lpstr>Тимофей </vt:lpstr>
      <vt:lpstr>Александра </vt:lpstr>
      <vt:lpstr>Вячеслав </vt:lpstr>
      <vt:lpstr>Елизавета </vt:lpstr>
      <vt:lpstr>Кирилл </vt:lpstr>
      <vt:lpstr>Ксения </vt:lpstr>
      <vt:lpstr>Константин </vt:lpstr>
      <vt:lpstr>Марина </vt:lpstr>
      <vt:lpstr>Михаил </vt:lpstr>
      <vt:lpstr>Музыковеды</vt:lpstr>
      <vt:lpstr>Охотники за именами</vt:lpstr>
      <vt:lpstr>Зоя Анатольевна Космодемьянская</vt:lpstr>
      <vt:lpstr>Гавриил Романович Державин</vt:lpstr>
      <vt:lpstr>Степан Разин</vt:lpstr>
      <vt:lpstr>Владимир Владимирович Путин</vt:lpstr>
      <vt:lpstr>Карл у Клары…</vt:lpstr>
      <vt:lpstr>Не имя красит человека, а человек имя</vt:lpstr>
      <vt:lpstr>Использованы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в имени тебе моем</dc:title>
  <dc:subject>значение имен</dc:subject>
  <dc:creator>Стрижак Ю.А.</dc:creator>
  <cp:lastModifiedBy>SvetLanA</cp:lastModifiedBy>
  <cp:revision>68</cp:revision>
  <dcterms:created xsi:type="dcterms:W3CDTF">2012-02-24T12:26:52Z</dcterms:created>
  <dcterms:modified xsi:type="dcterms:W3CDTF">2012-12-07T07:19:51Z</dcterms:modified>
  <cp:category>классный час</cp:category>
</cp:coreProperties>
</file>