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8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4" d="100"/>
          <a:sy n="64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B470E1-D083-4242-80D9-971EB29E9A12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80%20&#1063;&#1077;&#1084;&#1091;%20&#1091;&#1095;&#1072;&#1090;%20&#1074;%20&#1096;&#1082;&#1086;&#1083;&#1077;.mp3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&#1044;&#1080;&#1076;&#1072;&#1082;&#1090;&#1080;&#1095;&#1077;&#1089;&#1082;&#1080;&#1081;%20&#1084;&#1072;&#1090;&#1077;&#1088;&#1080;&#1072;&#1083;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75%20&#1059;&#1083;&#1099;&#1073;&#1082;&#1072;.mp3" TargetMode="External"/><Relationship Id="rId5" Type="http://schemas.openxmlformats.org/officeDocument/2006/relationships/image" Target="../media/image23.jpeg"/><Relationship Id="rId4" Type="http://schemas.openxmlformats.org/officeDocument/2006/relationships/image" Target="../media/image2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357166"/>
            <a:ext cx="696085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С детства дружбой дорожить учат в школе…</a:t>
            </a:r>
            <a:endParaRPr lang="ru-RU" sz="4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9" name="080 Чему учат в школ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572000" y="2357430"/>
            <a:ext cx="304800" cy="304800"/>
          </a:xfrm>
          <a:prstGeom prst="rect">
            <a:avLst/>
          </a:prstGeom>
        </p:spPr>
      </p:pic>
      <p:pic>
        <p:nvPicPr>
          <p:cNvPr id="8" name="Picture 5" descr="iz068_top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8643998" cy="316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86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i="1" dirty="0" smtClean="0">
                <a:solidFill>
                  <a:srgbClr val="00B050"/>
                </a:solidFill>
              </a:rPr>
              <a:t>Могут ли руки помочь  подружиться?</a:t>
            </a:r>
            <a:endParaRPr lang="ru-RU" sz="44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686800" cy="5026029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sz="3500" b="1" i="1" dirty="0" smtClean="0">
                <a:solidFill>
                  <a:srgbClr val="7030A0"/>
                </a:solidFill>
              </a:rPr>
              <a:t>Потрогайте руки друг друга. </a:t>
            </a:r>
          </a:p>
          <a:p>
            <a:r>
              <a:rPr lang="ru-RU" sz="3500" b="1" i="1" dirty="0" smtClean="0"/>
              <a:t>  Что можно о них сказать?</a:t>
            </a:r>
          </a:p>
          <a:p>
            <a:r>
              <a:rPr lang="ru-RU" sz="3500" b="1" i="1" dirty="0" smtClean="0"/>
              <a:t>- </a:t>
            </a:r>
            <a:r>
              <a:rPr lang="ru-RU" sz="3500" b="1" i="1" dirty="0" smtClean="0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r>
              <a:rPr lang="ru-RU" sz="3500" b="1" i="1" dirty="0" smtClean="0"/>
              <a:t>  Что вы чувствуете?</a:t>
            </a:r>
            <a:endParaRPr lang="ru-RU" sz="3500" b="1" i="1" dirty="0"/>
          </a:p>
        </p:txBody>
      </p:sp>
      <p:pic>
        <p:nvPicPr>
          <p:cNvPr id="5" name="Рисунок 4" descr="F:\CLIPART8\J0343309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14794"/>
            <a:ext cx="214314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7\J0324618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14290"/>
            <a:ext cx="12191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785794"/>
            <a:ext cx="8280400" cy="5592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Один за всех и все за одного.</a:t>
            </a:r>
          </a:p>
          <a:p>
            <a:pPr>
              <a:buNone/>
            </a:pPr>
            <a:r>
              <a:rPr lang="ru-RU" b="1" dirty="0" smtClean="0"/>
              <a:t>2. Уважайте друг друга и помогайте друг другу.</a:t>
            </a:r>
          </a:p>
          <a:p>
            <a:pPr>
              <a:buNone/>
            </a:pPr>
            <a:r>
              <a:rPr lang="ru-RU" b="1" dirty="0" smtClean="0"/>
              <a:t>3. Радуйтесь вместе с друзьями.</a:t>
            </a:r>
          </a:p>
          <a:p>
            <a:pPr>
              <a:buNone/>
            </a:pPr>
            <a:r>
              <a:rPr lang="ru-RU" b="1" dirty="0" smtClean="0"/>
              <a:t>4. Не обижайте друзей и всех, кто вас окружает.</a:t>
            </a:r>
          </a:p>
          <a:p>
            <a:pPr>
              <a:buNone/>
            </a:pPr>
            <a:r>
              <a:rPr lang="ru-RU" b="1" dirty="0" smtClean="0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>
              <a:buNone/>
            </a:pPr>
            <a:r>
              <a:rPr lang="ru-RU" b="1" dirty="0" smtClean="0"/>
              <a:t>6. Берегите друзей, ведь друга потерять </a:t>
            </a:r>
          </a:p>
          <a:p>
            <a:pPr>
              <a:buNone/>
            </a:pPr>
            <a:r>
              <a:rPr lang="ru-RU" b="1" dirty="0" smtClean="0"/>
              <a:t>легко. Старый друг лучше новых двух.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1857356" y="214290"/>
            <a:ext cx="478634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Основные законы дружбы:</a:t>
            </a:r>
            <a:endParaRPr lang="ru-RU" b="1" i="1" kern="10" dirty="0">
              <a:ln w="9525">
                <a:noFill/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5" name="Picture 2" descr="H:\кАРТИНКИ\Из мультфильмов\POOHP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1928802"/>
            <a:ext cx="157160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Рабочий стол\Анимации\анимашки\Cartoon Animals\AN01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12" y="0"/>
            <a:ext cx="2357454" cy="30003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1785926"/>
            <a:ext cx="721523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Ребята, давайте жить дружно!</a:t>
            </a:r>
            <a:endParaRPr lang="ru-RU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786058"/>
            <a:ext cx="8640763" cy="32147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 dirty="0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 dirty="0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93" name="WordArt 21"/>
          <p:cNvSpPr>
            <a:spLocks noChangeArrowheads="1" noChangeShapeType="1" noTextEdit="1"/>
          </p:cNvSpPr>
          <p:nvPr/>
        </p:nvSpPr>
        <p:spPr bwMode="auto">
          <a:xfrm>
            <a:off x="500034" y="404813"/>
            <a:ext cx="5943629" cy="1031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Друг, товарищ. Это кто?</a:t>
            </a:r>
          </a:p>
        </p:txBody>
      </p:sp>
      <p:pic>
        <p:nvPicPr>
          <p:cNvPr id="9" name="Рисунок 8" descr="F:\CLIPART8\J0343319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714356"/>
            <a:ext cx="2428892" cy="173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663300"/>
                </a:solidFill>
              </a:rPr>
              <a:t/>
            </a:r>
            <a:br>
              <a:rPr lang="ru-RU" sz="4000" b="1" i="1" dirty="0">
                <a:solidFill>
                  <a:srgbClr val="663300"/>
                </a:solidFill>
              </a:rPr>
            </a:br>
            <a:endParaRPr lang="ru-RU" sz="6600" b="1" i="1" dirty="0">
              <a:solidFill>
                <a:srgbClr val="6633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428991" y="500042"/>
            <a:ext cx="5357851" cy="438626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dirty="0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1670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Дружба</a:t>
            </a:r>
          </a:p>
        </p:txBody>
      </p:sp>
      <p:pic>
        <p:nvPicPr>
          <p:cNvPr id="6" name="Picture 2" descr="C:\Documents and Settings\Администратор\Рабочий стол\Анимации\анимашки\KIDS\AN1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876"/>
            <a:ext cx="2071702" cy="2914837"/>
          </a:xfrm>
          <a:prstGeom prst="rect">
            <a:avLst/>
          </a:prstGeom>
          <a:noFill/>
        </p:spPr>
      </p:pic>
      <p:pic>
        <p:nvPicPr>
          <p:cNvPr id="7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28662" y="3571876"/>
            <a:ext cx="2824190" cy="25669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57158" y="642918"/>
            <a:ext cx="7921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Garamond" pitchFamily="18" charset="0"/>
              </a:rPr>
              <a:t>Ребята, оцените себя! В каждом утверждении вместо слов </a:t>
            </a:r>
            <a:r>
              <a:rPr lang="ru-RU" sz="2400" b="1" dirty="0">
                <a:solidFill>
                  <a:srgbClr val="FF3300"/>
                </a:solidFill>
                <a:latin typeface="Garamond" pitchFamily="18" charset="0"/>
              </a:rPr>
              <a:t>НАСТОЯЩИЙ ДРУГ</a:t>
            </a:r>
            <a:r>
              <a:rPr lang="ru-RU" sz="2400" b="1" dirty="0">
                <a:latin typeface="Garamond" pitchFamily="18" charset="0"/>
              </a:rPr>
              <a:t> поставьте короткое слово </a:t>
            </a:r>
            <a:r>
              <a:rPr lang="ru-RU" sz="2400" b="1" dirty="0">
                <a:solidFill>
                  <a:srgbClr val="FF3300"/>
                </a:solidFill>
                <a:latin typeface="Garamond" pitchFamily="18" charset="0"/>
              </a:rPr>
              <a:t>Я</a:t>
            </a:r>
            <a:r>
              <a:rPr lang="ru-RU" sz="2400" b="1" dirty="0">
                <a:latin typeface="Garamond" pitchFamily="18" charset="0"/>
              </a:rPr>
              <a:t>. Ну как, получается? Прочитайте нам …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57158" y="2214554"/>
            <a:ext cx="835183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 </a:t>
            </a:r>
            <a:r>
              <a:rPr lang="ru-RU" sz="2000" b="1" dirty="0">
                <a:solidFill>
                  <a:schemeClr val="accent2"/>
                </a:solidFill>
              </a:rPr>
              <a:t>это тот, кто никогда не обманывает своего друга.</a:t>
            </a:r>
          </a:p>
          <a:p>
            <a:endParaRPr lang="ru-RU" sz="2000" b="1" dirty="0">
              <a:solidFill>
                <a:schemeClr val="accent2"/>
              </a:solidFill>
            </a:endParaRPr>
          </a:p>
          <a:p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 dirty="0">
              <a:solidFill>
                <a:schemeClr val="hlink"/>
              </a:solidFill>
            </a:endParaRPr>
          </a:p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tx2"/>
                </a:solidFill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 dirty="0">
              <a:solidFill>
                <a:schemeClr val="tx2"/>
              </a:solidFill>
            </a:endParaRPr>
          </a:p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это тот, с кем всегда интересно и никогда не скучно.</a:t>
            </a:r>
          </a:p>
          <a:p>
            <a:endParaRPr lang="ru-RU" sz="2000" b="1" dirty="0">
              <a:solidFill>
                <a:schemeClr val="hlink"/>
              </a:solidFill>
            </a:endParaRPr>
          </a:p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accent2"/>
                </a:solidFill>
              </a:rPr>
              <a:t>это тот, кто постарается защитить от обидчика.</a:t>
            </a:r>
            <a:r>
              <a:rPr lang="ru-RU" sz="2000" dirty="0"/>
              <a:t> </a:t>
            </a:r>
          </a:p>
          <a:p>
            <a:endParaRPr lang="ru-RU" sz="2800" dirty="0"/>
          </a:p>
        </p:txBody>
      </p:sp>
      <p:pic>
        <p:nvPicPr>
          <p:cNvPr id="4" name="Рисунок 3" descr="F:\CLIPART8\J0343395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357826"/>
            <a:ext cx="1295399" cy="128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7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"/>
            <a:ext cx="928662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285720" y="2143116"/>
            <a:ext cx="856615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Какие пословицы о дружбе вы знаете?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85852" y="4286256"/>
            <a:ext cx="4786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>
                <a:hlinkClick r:id="rId2" action="ppaction://hlinkfile"/>
              </a:rPr>
              <a:t>Объясни пословицу</a:t>
            </a:r>
            <a:endParaRPr lang="ru-RU" sz="1200" b="1" i="1" dirty="0"/>
          </a:p>
        </p:txBody>
      </p:sp>
      <p:pic>
        <p:nvPicPr>
          <p:cNvPr id="5" name="Рисунок 4" descr="F:\CLIPART8\J0343363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4"/>
            <a:ext cx="2071702" cy="172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61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214818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29.WM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143380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397.WM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285728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Нет друга – ищи, а нашёл- …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Друзья познаются в …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имей сто рублей, а …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Старый друг лучше…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Закончи пословицу: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без друзей, что …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Дружба не гриб, в лесу…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7" y="3929066"/>
            <a:ext cx="2535220" cy="2143140"/>
          </a:xfrm>
          <a:prstGeom prst="rect">
            <a:avLst/>
          </a:prstGeom>
          <a:noFill/>
        </p:spPr>
      </p:pic>
      <p:pic>
        <p:nvPicPr>
          <p:cNvPr id="1027" name="Picture 3" descr="H:\кАРТИНКИ\Картинки из интернета\Рисунок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285860"/>
            <a:ext cx="2000264" cy="199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А С КЕМ ВЫ ДРУЖИТЕ?!</a:t>
            </a:r>
            <a:endParaRPr lang="ru-RU" sz="4400" dirty="0"/>
          </a:p>
        </p:txBody>
      </p:sp>
      <p:pic>
        <p:nvPicPr>
          <p:cNvPr id="4" name="Рисунок 3" descr="F:\CLIPART6\J02975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857364"/>
            <a:ext cx="1928826" cy="203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2143140" cy="209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571612"/>
            <a:ext cx="2000264" cy="183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572008"/>
            <a:ext cx="2024064" cy="172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3857628"/>
            <a:ext cx="219075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7" y="4572008"/>
            <a:ext cx="1734890" cy="201775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143008"/>
          </a:xfrm>
        </p:spPr>
        <p:txBody>
          <a:bodyPr>
            <a:noAutofit/>
          </a:bodyPr>
          <a:lstStyle/>
          <a:p>
            <a:r>
              <a:rPr lang="ru-RU" sz="4400" dirty="0" smtClean="0"/>
              <a:t>С ЧЕГО НАЧИНАЕТСЯ ДРУЖБА?</a:t>
            </a:r>
            <a:endParaRPr lang="ru-RU" sz="4400" dirty="0"/>
          </a:p>
        </p:txBody>
      </p:sp>
      <p:pic>
        <p:nvPicPr>
          <p:cNvPr id="10" name="075 Улыбк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57700" y="3000375"/>
            <a:ext cx="304800" cy="304800"/>
          </a:xfrm>
          <a:prstGeom prst="rect">
            <a:avLst/>
          </a:prstGeom>
        </p:spPr>
      </p:pic>
      <p:pic>
        <p:nvPicPr>
          <p:cNvPr id="2050" name="Picture 2" descr="H:\кАРТИНКИ\Новое\wapos_ru_3486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071678"/>
            <a:ext cx="3352800" cy="3962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51" name="Picture 3" descr="H:\кАРТИНКИ\Из мультфильмов\ELFSQU_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928802"/>
            <a:ext cx="3286148" cy="4081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      </a:t>
            </a:r>
            <a:r>
              <a:rPr lang="ru-RU" sz="4400" b="1" normalizeH="1" dirty="0" smtClean="0"/>
              <a:t>Мимическая   гимнастика</a:t>
            </a:r>
            <a:endParaRPr lang="ru-RU" sz="4400" b="1" normalizeH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</a:t>
            </a:r>
            <a:r>
              <a:rPr lang="ru-RU" sz="4020" b="1" i="1" dirty="0" smtClean="0">
                <a:solidFill>
                  <a:srgbClr val="0070C0"/>
                </a:solidFill>
              </a:rPr>
              <a:t>Улыбнитесь друг другу</a:t>
            </a: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00B050"/>
                </a:solidFill>
              </a:rPr>
              <a:t>примите такое выражение лица, какое должно быть у дружелюбно настроенного человека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какое выражение лица бывает у враждебно настроенного человека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3" name="Picture 5" descr="F:\CLIPART8\J034319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26" y="5214950"/>
            <a:ext cx="1643074" cy="1357322"/>
          </a:xfrm>
          <a:prstGeom prst="rect">
            <a:avLst/>
          </a:prstGeom>
          <a:noFill/>
        </p:spPr>
      </p:pic>
      <p:pic>
        <p:nvPicPr>
          <p:cNvPr id="7175" name="Picture 7" descr="F:\CLIPART8\J034319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488" y="2357430"/>
            <a:ext cx="1714512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674</TotalTime>
  <Words>382</Words>
  <Application>Microsoft Office PowerPoint</Application>
  <PresentationFormat>Экран (4:3)</PresentationFormat>
  <Paragraphs>55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Слайд 1</vt:lpstr>
      <vt:lpstr>Слайд 2</vt:lpstr>
      <vt:lpstr> </vt:lpstr>
      <vt:lpstr>Слайд 4</vt:lpstr>
      <vt:lpstr>Слайд 5</vt:lpstr>
      <vt:lpstr>Слайд 6</vt:lpstr>
      <vt:lpstr>А С КЕМ ВЫ ДРУЖИТЕ?!</vt:lpstr>
      <vt:lpstr>С ЧЕГО НАЧИНАЕТСЯ ДРУЖБА?</vt:lpstr>
      <vt:lpstr>      Мимическая   гимнастика</vt:lpstr>
      <vt:lpstr>Могут ли руки помочь  подружиться?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Эльмир</cp:lastModifiedBy>
  <cp:revision>70</cp:revision>
  <dcterms:created xsi:type="dcterms:W3CDTF">2009-01-11T07:29:29Z</dcterms:created>
  <dcterms:modified xsi:type="dcterms:W3CDTF">2012-12-04T05:45:03Z</dcterms:modified>
</cp:coreProperties>
</file>