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6" r:id="rId6"/>
    <p:sldId id="275" r:id="rId7"/>
    <p:sldId id="262" r:id="rId8"/>
    <p:sldId id="274" r:id="rId9"/>
    <p:sldId id="263" r:id="rId10"/>
    <p:sldId id="266" r:id="rId11"/>
    <p:sldId id="265" r:id="rId12"/>
    <p:sldId id="258" r:id="rId13"/>
    <p:sldId id="259" r:id="rId14"/>
    <p:sldId id="260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B024-C1DC-4494-A414-9CDB848BC97E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B1CCF-0597-4E9A-ACD0-59DDFE888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7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DA70-7030-4DF1-9077-2A0AE7A6CEC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617D-D4FF-47F5-BD95-4E8416337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9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978E-F5F4-4584-9DCB-63C857503B6A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108C-3654-4612-A8FA-231FC36A9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7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DB14-1193-4739-80DA-DDCFA62B445C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9563-B662-447D-89AC-03F8EBC08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A6FB-F41B-40B4-9415-AA210DF5E867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123D-CDC7-4738-85A1-E23090590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4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7BB0-4B1D-43DD-A11A-0F9AA513627F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2323-AEF5-4DBD-A9E5-C89946E6C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0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DC66-003F-499F-AECE-1F125731C7F3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6BBF-09F0-4B28-99D2-F5D412A73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6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AD63-5AF0-4E92-BEEF-BF5CACBE39BB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F32A-C81E-4926-B1F8-71AADEAF4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A2B7-21B3-4879-BC3A-2AD2AB21477D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E6C4-F7CC-4B81-A041-71D8906E8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D243-B2C4-4F3C-84FC-A7C6530B6BAB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6BBF-C9DB-4FD8-96CD-39C4E0B93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5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9268-99B8-4259-A0AB-0A280B071924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0297-4007-4007-B07A-DD321A9AE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80D8C-EB87-4A16-947B-CB8528E4A54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FF983B-585B-401F-808D-5B9C791BB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Организация психолого-педагогической работы с детьми, больными туберкулезом, в условиях санатория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Служба психолого-педагогического сопровождения обслуживает три категории </a:t>
            </a:r>
            <a:r>
              <a:rPr lang="ru-RU" sz="2800" dirty="0" smtClean="0"/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детей и подростков;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родителей (или лиц, их </a:t>
            </a:r>
            <a:r>
              <a:rPr lang="ru-RU" dirty="0" smtClean="0"/>
              <a:t>заменяющих);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педагогов и других специалистов </a:t>
            </a:r>
            <a:r>
              <a:rPr lang="ru-RU" dirty="0" smtClean="0"/>
              <a:t>учреждения.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аправления работы: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Комплексное обследование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Составление программы и подпрограмм восстановительного лечения, коррекции и реабилитации;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Реализация реабилитационно-восстановительных программ и подпрограмм;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Оценка результатов : реабилитационный прогноз и рекомендации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5843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работе с каждым возрастом формируются более конкретные задачи, учитывающие особенности детей данного возраста.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815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u="sng" dirty="0"/>
              <a:t>Возраст детей: 7 – 9 лет</a:t>
            </a:r>
            <a:endParaRPr lang="ru-RU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/>
              <a:t>Задачи работы: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приобретение детьми навыков социального взаимодействия с группой сверстников;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у детей навыков самоконтроля и </a:t>
            </a:r>
            <a:r>
              <a:rPr lang="ru-RU" dirty="0" err="1"/>
              <a:t>саморегуляции</a:t>
            </a:r>
            <a:r>
              <a:rPr lang="ru-RU" dirty="0"/>
              <a:t>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усвоение детьми моральных норм, ценностей, правил поведения;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“эмоциональной грамотности”;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содействие ребенку в поиске ресурсов в типичных трудных ситуациях.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038"/>
            <a:ext cx="8229600" cy="46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48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i="1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i="1" u="sng" dirty="0" smtClean="0"/>
              <a:t>Возраст </a:t>
            </a:r>
            <a:r>
              <a:rPr lang="ru-RU" sz="4000" i="1" u="sng" dirty="0"/>
              <a:t>детей: 10 лет</a:t>
            </a:r>
            <a:endParaRPr lang="ru-RU" sz="40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u="sng" dirty="0"/>
              <a:t>Задачи работы: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у детей навыков сотрудничества со сверстниками;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умения правильно относиться к успехам и неудачам;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уверенности в себе.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i="1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i="1" u="sng" dirty="0" smtClean="0"/>
              <a:t>Возраст </a:t>
            </a:r>
            <a:r>
              <a:rPr lang="ru-RU" sz="4000" i="1" u="sng" dirty="0"/>
              <a:t>детей: 11 – 12 лет</a:t>
            </a:r>
            <a:endParaRPr lang="ru-RU" sz="40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u="sng" dirty="0"/>
              <a:t>Задачи работы: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интереса к другому человеку как к личности;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у детей интереса к себе;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у детей навыков самоанализа;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и укрепление чувства взрослости;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навыков личностного общения в группе сверстников.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038"/>
            <a:ext cx="8229600" cy="46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i="1" u="sng" dirty="0"/>
              <a:t>Возраст детей: 13 – 14 лет</a:t>
            </a:r>
            <a:endParaRPr lang="ru-RU" sz="33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u="sng" dirty="0"/>
              <a:t>Задачи работы</a:t>
            </a:r>
            <a:r>
              <a:rPr lang="ru-RU" sz="3300" u="sng" dirty="0" smtClean="0"/>
              <a:t>:</a:t>
            </a:r>
            <a:endParaRPr lang="ru-RU" sz="33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формирование </a:t>
            </a:r>
            <a:r>
              <a:rPr lang="ru-RU" dirty="0"/>
              <a:t>у детей умения ставить перед собой цели и достигать их;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овладение способами регуляции поведения, эмоций;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умения строить равноправные отношения со сверстниками;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умения понимать причины собственного и чужого поведения;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гибкости как способности человека применять большое количество разнообразных способов поведения;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развитие у ребенка позитивного отношения к себе.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08963" cy="1441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Психолого-педагогическая </a:t>
            </a:r>
            <a:r>
              <a:rPr lang="ru-RU" sz="2400" dirty="0"/>
              <a:t>служба в детском туберкулезном санатории является неотъемлемой частью лечебно-воспитательного процесса и представляет собой: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48974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возможность психологического просвещения детей и взрослых;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обучения детей практическим приемам оказания психологической помощи себе и другим;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приобретения  уверенности в себе и повышении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самооценки;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развития умения самокритично оценить недостатки своего характера;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уберечься от лишних стрессов;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 изменить отношение детей  к себе,  к окружающим, к своей болезни;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выработать потребность в здоровом образе жизни, что в конечном итоге сводится к успешной социально-психологической адаптации детей к жизни.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250"/>
            <a:ext cx="82296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/>
              <a:t>Душевное </a:t>
            </a:r>
            <a:r>
              <a:rPr lang="ru-RU" u="sng" dirty="0"/>
              <a:t>равновесие, умение радоваться жизни и стойко переносить жизненные трудности,  гармонизация семейных отношений,  делают ребенка менее восприимчивым к различного рода заболеваниям, уменьшает количество осложнений и, в конечном </a:t>
            </a:r>
            <a:r>
              <a:rPr lang="ru-RU" u="sng" dirty="0" smtClean="0"/>
              <a:t>счете, ведет </a:t>
            </a:r>
            <a:r>
              <a:rPr lang="ru-RU" u="sng" smtClean="0"/>
              <a:t>к улучшению </a:t>
            </a:r>
            <a:r>
              <a:rPr lang="ru-RU" u="sng" dirty="0" smtClean="0"/>
              <a:t>качества жизни . </a:t>
            </a:r>
            <a:endParaRPr lang="ru-RU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8732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Какая </a:t>
            </a:r>
            <a:r>
              <a:rPr lang="ru-RU" sz="4000" dirty="0"/>
              <a:t>бы ни была направленность санатория </a:t>
            </a:r>
            <a:r>
              <a:rPr lang="ru-RU" sz="4000" dirty="0" smtClean="0"/>
              <a:t>необходимо </a:t>
            </a:r>
            <a:r>
              <a:rPr lang="ru-RU" sz="4000" dirty="0"/>
              <a:t>заботиться о здоровье детей.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640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Основной </a:t>
            </a:r>
            <a:r>
              <a:rPr lang="ru-RU" dirty="0"/>
              <a:t>задачей детского санатория является создание больным детям таких благоприятных условий жизни, при которых наилучшим и быстрейшим образом может наступить нормализация всех функций их организма.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250"/>
            <a:ext cx="8229600" cy="215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В санатории ребенка не только лечат, но и оберегают от всякого рода вредных воздействий внешней среды,  состоящей из комплекса разнообразных воздействий, которые можно разбить на две группы тесно переплетающихся между собой мероприятий: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обеспечению хорошего физического ухода за ребенком;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 повышение психического и эмоционального тонуса больного или ослабленного ребенка.</a:t>
            </a:r>
            <a:br>
              <a:rPr lang="ru-RU" dirty="0"/>
            </a:b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8788"/>
            <a:ext cx="8229600" cy="358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Еще в конце 19 века </a:t>
            </a:r>
            <a:r>
              <a:rPr lang="ru-RU" dirty="0"/>
              <a:t>В. А. </a:t>
            </a:r>
            <a:r>
              <a:rPr lang="ru-RU" dirty="0" err="1"/>
              <a:t>Манассеин</a:t>
            </a:r>
            <a:r>
              <a:rPr lang="ru-RU" dirty="0"/>
              <a:t> указывал на роль психики в здоровье человека, на значение душевных переживаний и потрясений в возникновении различных заболеваний, в том числе и туберкулеза.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Всемирная Организация Здравоохранения </a:t>
            </a:r>
            <a:r>
              <a:rPr lang="ru-RU" b="1" dirty="0"/>
              <a:t>определяет здоровье?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Здоровье </a:t>
            </a:r>
            <a:r>
              <a:rPr lang="ru-RU" sz="3600" dirty="0"/>
              <a:t>является состоянием полного физического, душевного и социального благополучия, а не только отсутствием болезней и физических дефектов. </a:t>
            </a:r>
          </a:p>
        </p:txBody>
      </p:sp>
    </p:spTree>
    <p:extLst>
      <p:ext uri="{BB962C8B-B14F-4D97-AF65-F5344CB8AC3E}">
        <p14:creationId xmlns:p14="http://schemas.microsoft.com/office/powerpoint/2010/main" val="76931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813"/>
            <a:ext cx="8229600" cy="360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Поскольку </a:t>
            </a:r>
            <a:r>
              <a:rPr lang="ru-RU" u="sng" dirty="0"/>
              <a:t>здоровье– понятие комплексное</a:t>
            </a:r>
            <a:r>
              <a:rPr lang="ru-RU" dirty="0"/>
              <a:t>, помимо врачей к работе </a:t>
            </a:r>
            <a:r>
              <a:rPr lang="ru-RU" dirty="0" smtClean="0"/>
              <a:t> привлекаются </a:t>
            </a:r>
            <a:r>
              <a:rPr lang="ru-RU" dirty="0"/>
              <a:t>педагог-психолог(оптимизация психического (душевного) здоровья),социальный педагог (создание условий для социального здоровья</a:t>
            </a:r>
            <a:r>
              <a:rPr lang="ru-RU" dirty="0" smtClean="0"/>
              <a:t>). Говоря иными словами необходимо осуществлять  психолого-педагогическую работу с детьми.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8788"/>
            <a:ext cx="8229600" cy="358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 </a:t>
            </a:r>
            <a:r>
              <a:rPr lang="ru-RU" dirty="0"/>
              <a:t>организации психолого-педагогической работы с детьми, больными туберкулезом, в условиях санатория большое значение придается </a:t>
            </a:r>
            <a:r>
              <a:rPr lang="ru-RU" dirty="0" smtClean="0"/>
              <a:t>  развитию, воспитанию, обеспечению </a:t>
            </a:r>
            <a:r>
              <a:rPr lang="ru-RU" dirty="0"/>
              <a:t>физического, психического, психологического, нравственного и социального здоровья детей.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Психологическая служба в санатории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Цель:</a:t>
            </a:r>
            <a:r>
              <a:rPr lang="ru-RU" dirty="0"/>
              <a:t> оказание психологической помощи детям, подросткам и их родителям, а также сотрудникам медико-педагогического коллектива санатория при затруднениях, связанных с  воспитанием и обучением,  с межличностными отношениями; а также с ухудшением самочувствия и эмоционального состояния детей и подростков, которые проявляются в тревоге, </a:t>
            </a:r>
            <a:r>
              <a:rPr lang="ru-RU" dirty="0" err="1"/>
              <a:t>астенизации</a:t>
            </a:r>
            <a:r>
              <a:rPr lang="ru-RU" dirty="0"/>
              <a:t> и депрессии.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038"/>
            <a:ext cx="8229600" cy="46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u="sng" dirty="0"/>
              <a:t>Задача</a:t>
            </a:r>
            <a:r>
              <a:rPr lang="ru-RU" dirty="0"/>
              <a:t> - формирование самостоятельной, ответственной и социально-мобильной личности, способной к успешной социализации в обществе и активной </a:t>
            </a:r>
            <a:r>
              <a:rPr lang="ru-RU" dirty="0" smtClean="0"/>
              <a:t>адаптации, </a:t>
            </a:r>
            <a:r>
              <a:rPr lang="ru-RU" dirty="0"/>
              <a:t>определяет необходимость широкого использования в системе сопровождения соответственной программы развития социальных навыков, способности к личностному самоопределению и саморазвитию.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667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психолого-педагогической работы с детьми, больными туберкулезом, в условиях санатория</vt:lpstr>
      <vt:lpstr>Какая бы ни была направленность санатория необходимо заботиться о здоровье детей.</vt:lpstr>
      <vt:lpstr>Презентация PowerPoint</vt:lpstr>
      <vt:lpstr>Презентация PowerPoint</vt:lpstr>
      <vt:lpstr> Как Всемирная Организация Здравоохранения определяет здоровье? </vt:lpstr>
      <vt:lpstr>Презентация PowerPoint</vt:lpstr>
      <vt:lpstr>Презентация PowerPoint</vt:lpstr>
      <vt:lpstr>Психологическая служба в санатории</vt:lpstr>
      <vt:lpstr>Презентация PowerPoint</vt:lpstr>
      <vt:lpstr>Служба психолого-педагогического сопровождения обслуживает три категории : </vt:lpstr>
      <vt:lpstr> Направления работы: </vt:lpstr>
      <vt:lpstr> В работе с каждым возрастом формируются более конкретные задачи, учитывающие особенности детей данного возраста. </vt:lpstr>
      <vt:lpstr>Презентация PowerPoint</vt:lpstr>
      <vt:lpstr>Презентация PowerPoint</vt:lpstr>
      <vt:lpstr> Психолого-педагогическая служба в детском туберкулезном санатории является неотъемлемой частью лечебно-воспитательного процесса и представляет собой: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психолого-педагогической работы с детьми, больными туберкулезом, в условиях санатория</dc:title>
  <dc:creator>User</dc:creator>
  <cp:lastModifiedBy>User</cp:lastModifiedBy>
  <cp:revision>38</cp:revision>
  <dcterms:created xsi:type="dcterms:W3CDTF">2013-05-31T07:34:14Z</dcterms:created>
  <dcterms:modified xsi:type="dcterms:W3CDTF">2013-11-16T20:06:25Z</dcterms:modified>
</cp:coreProperties>
</file>