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80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1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2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0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0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3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3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3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913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091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C0D045-C9BF-4DFA-A7BE-73F8FB95D30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F65E65-4505-4D3A-A569-793136F5BE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4950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Архитектура и дома горожан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216400"/>
            <a:ext cx="9070848" cy="1498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СЕВАСТОПОЛЕВЕДЕНИЕ 5 класс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Губанова Л.А. Учитель истории ГБОУ СОШ № 29 г. Севастополя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какого ордера вы видите в колоннах </a:t>
            </a:r>
            <a:r>
              <a:rPr lang="ru-RU" dirty="0" err="1"/>
              <a:t>х</a:t>
            </a:r>
            <a:r>
              <a:rPr lang="ru-RU" dirty="0" err="1" smtClean="0"/>
              <a:t>ерсонесской</a:t>
            </a:r>
            <a:r>
              <a:rPr lang="ru-RU" dirty="0" smtClean="0"/>
              <a:t> базилики?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308" y="1980406"/>
            <a:ext cx="5948891" cy="44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 </a:t>
            </a:r>
            <a:r>
              <a:rPr lang="ru-RU" dirty="0" err="1" smtClean="0"/>
              <a:t>херсонеситов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Посмотрите </a:t>
            </a:r>
            <a:r>
              <a:rPr lang="ru-RU" sz="2800" b="1" dirty="0" err="1" smtClean="0">
                <a:solidFill>
                  <a:srgbClr val="002060"/>
                </a:solidFill>
              </a:rPr>
              <a:t>видеореконструкцию</a:t>
            </a:r>
            <a:r>
              <a:rPr lang="ru-RU" sz="2800" b="1" dirty="0" smtClean="0">
                <a:solidFill>
                  <a:srgbClr val="002060"/>
                </a:solidFill>
              </a:rPr>
              <a:t> греческого жилища.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Поработайте с учебником на странице 104 – 105.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Составьте словарь к теме «Дома </a:t>
            </a:r>
            <a:r>
              <a:rPr lang="ru-RU" sz="2800" b="1" dirty="0" err="1" smtClean="0">
                <a:solidFill>
                  <a:srgbClr val="002060"/>
                </a:solidFill>
              </a:rPr>
              <a:t>херсонеситов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Почему жилые постройки горожан были обращены на юг?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2945" y="1549400"/>
            <a:ext cx="5975813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 на дом: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Нарисуй дом </a:t>
            </a:r>
            <a:r>
              <a:rPr lang="ru-RU" sz="4000" dirty="0" err="1" smtClean="0">
                <a:solidFill>
                  <a:srgbClr val="002060"/>
                </a:solidFill>
              </a:rPr>
              <a:t>херсонесита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 или образцы колонн разных ордеров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642594"/>
            <a:ext cx="107315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Всмотрись в творения мастеров античности…</a:t>
            </a:r>
            <a:br>
              <a:rPr lang="ru-RU" dirty="0" smtClean="0"/>
            </a:br>
            <a:r>
              <a:rPr lang="ru-RU" dirty="0" smtClean="0"/>
              <a:t>Что их объединяет?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401" y="1328394"/>
            <a:ext cx="3432268" cy="5161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2009602"/>
            <a:ext cx="3326670" cy="4149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86" y="2388222"/>
            <a:ext cx="4696000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Их объединяет поклонение красоте, силе и мудрости человека…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44900" y="2103120"/>
            <a:ext cx="3505200" cy="45135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 мире много сил великих,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Но сильнее человека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Нет в природе никого.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Мчится он непобедимый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По волнам седого моря,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Сквозь ревущий ураган…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302500" y="1397000"/>
            <a:ext cx="4521200" cy="50927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Создал речь и вольной мыслью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Овладел подобной ветру,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И законы начертал,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И нашел приют под кровлей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От губительных морозов,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Бурь осенних и дождей,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Злой недуг он побеждает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И грядущее предвидит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Многоумный человек.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СОФОКЛ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288844"/>
            <a:ext cx="2908300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9400"/>
            <a:ext cx="10058400" cy="1734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Воплощением таланта человека являются архитектурные сооружения, составлявшие особую гордость граждан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916" y="2103120"/>
            <a:ext cx="5769748" cy="420877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70320" y="2014194"/>
            <a:ext cx="5250180" cy="4513606"/>
          </a:xfrm>
        </p:spPr>
        <p:txBody>
          <a:bodyPr>
            <a:noAutofit/>
          </a:bodyPr>
          <a:lstStyle/>
          <a:p>
            <a:r>
              <a:rPr lang="ru-RU" sz="1600" b="1" dirty="0"/>
              <a:t>И портики, и фризы, капители</a:t>
            </a:r>
          </a:p>
          <a:p>
            <a:r>
              <a:rPr lang="ru-RU" sz="1600" b="1" dirty="0"/>
              <a:t>Архитектура древняя дарит.</a:t>
            </a:r>
          </a:p>
          <a:p>
            <a:r>
              <a:rPr lang="ru-RU" sz="1600" b="1" dirty="0"/>
              <a:t>И зодчие, наверно, пели -</a:t>
            </a:r>
          </a:p>
          <a:p>
            <a:r>
              <a:rPr lang="ru-RU" sz="1600" b="1" dirty="0"/>
              <a:t>В архитектуре музыки гармония царит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Мостов и акведуков арки</a:t>
            </a:r>
          </a:p>
          <a:p>
            <a:r>
              <a:rPr lang="ru-RU" sz="1600" b="1" dirty="0"/>
              <a:t>Наш взгляд притягивают, как магнит.</a:t>
            </a:r>
          </a:p>
          <a:p>
            <a:r>
              <a:rPr lang="ru-RU" sz="1600" b="1" dirty="0"/>
              <a:t>И станет от волненья жарко -</a:t>
            </a:r>
          </a:p>
          <a:p>
            <a:r>
              <a:rPr lang="ru-RU" sz="1600" b="1" dirty="0"/>
              <a:t>Их красота к себе манит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О, древняя Красавица-Архитектура!</a:t>
            </a:r>
          </a:p>
          <a:p>
            <a:r>
              <a:rPr lang="ru-RU" sz="1600" b="1" dirty="0"/>
              <a:t>Своих творений мастерством</a:t>
            </a:r>
          </a:p>
          <a:p>
            <a:r>
              <a:rPr lang="ru-RU" sz="1600" b="1" dirty="0"/>
              <a:t>Рассказываешь</a:t>
            </a:r>
            <a:r>
              <a:rPr lang="ru-RU" sz="1600" b="1" dirty="0" smtClean="0"/>
              <a:t>, как </a:t>
            </a:r>
            <a:r>
              <a:rPr lang="ru-RU" sz="1600" b="1" dirty="0"/>
              <a:t>литература,</a:t>
            </a:r>
          </a:p>
          <a:p>
            <a:r>
              <a:rPr lang="ru-RU" sz="1600" b="1" dirty="0"/>
              <a:t>Загадочную повесть о былом!</a:t>
            </a:r>
          </a:p>
        </p:txBody>
      </p:sp>
    </p:spTree>
    <p:extLst>
      <p:ext uri="{BB962C8B-B14F-4D97-AF65-F5344CB8AC3E}">
        <p14:creationId xmlns:p14="http://schemas.microsoft.com/office/powerpoint/2010/main" val="3857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491688"/>
            <a:ext cx="10058400" cy="40234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АРХИТЕКТУРА </a:t>
            </a:r>
            <a:r>
              <a:rPr lang="ru-RU" sz="2800" b="1" dirty="0"/>
              <a:t>– </a:t>
            </a:r>
            <a:r>
              <a:rPr lang="ru-RU" sz="2800" b="1" dirty="0" smtClean="0"/>
              <a:t> </a:t>
            </a:r>
            <a:r>
              <a:rPr lang="ru-RU" sz="2800" b="1" dirty="0"/>
              <a:t>или </a:t>
            </a:r>
            <a:r>
              <a:rPr lang="ru-RU" sz="2800" b="1" dirty="0" err="1"/>
              <a:t>зо́дчество</a:t>
            </a:r>
            <a:r>
              <a:rPr lang="ru-RU" sz="2800" b="1" dirty="0"/>
              <a:t> — искусство и наука строить, проектировать здания и </a:t>
            </a:r>
            <a:r>
              <a:rPr lang="ru-RU" sz="2800" b="1" dirty="0" smtClean="0"/>
              <a:t>сооружения,  </a:t>
            </a:r>
            <a:r>
              <a:rPr lang="ru-RU" sz="2800" b="1" dirty="0"/>
              <a:t>а также сама совокупность зданий и сооружений, создающих </a:t>
            </a:r>
            <a:r>
              <a:rPr lang="ru-RU" sz="2800" b="1" dirty="0" smtClean="0"/>
              <a:t>среду </a:t>
            </a:r>
            <a:r>
              <a:rPr lang="ru-RU" sz="2800" b="1" dirty="0"/>
              <a:t>для жизни и деятельности человека.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7030A0"/>
                </a:solidFill>
              </a:rPr>
              <a:t>ОРДЕР </a:t>
            </a:r>
            <a:r>
              <a:rPr lang="ru-RU" sz="2800" b="1" dirty="0" smtClean="0"/>
              <a:t>–  строй, порядок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КАПИТЕЛЬ </a:t>
            </a:r>
            <a:r>
              <a:rPr lang="ru-RU" sz="2800" b="1" dirty="0" smtClean="0"/>
              <a:t>–  верхняя часть колонны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КАННЕЛЮРЫ</a:t>
            </a:r>
            <a:r>
              <a:rPr lang="ru-RU" sz="2800" b="1" dirty="0" smtClean="0"/>
              <a:t> – вертикальные желобки, «прорезанные» на колоннах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345388"/>
            <a:ext cx="3492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355600"/>
            <a:ext cx="10883900" cy="922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Дорический ордер (</a:t>
            </a:r>
            <a:r>
              <a:rPr lang="ru-RU" sz="3600" dirty="0" smtClean="0"/>
              <a:t>гипотеза о происхождении слова?)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41300" y="2103120"/>
            <a:ext cx="5580380" cy="3749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Монументальность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Строгость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Совершенство пропорций и линий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Колонны большого диаметра, стоящие близко друг к другу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Капитель простой геометрической формы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Наличие ПОРТИКА – крытого прохода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680" y="1786435"/>
            <a:ext cx="6090920" cy="45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ИОНИЧЕСКИЙ ордер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11200" y="2115820"/>
            <a:ext cx="5224780" cy="37490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Колонны более изящны и замысловато украшены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Прорезаны вертикальными желобками – КАННЕЛЮРАМИ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Увенчаны капителями в виде каменных завитков, напоминающих рога барана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7656" y="1714501"/>
            <a:ext cx="4629944" cy="46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КОРИНФСКИЙ ордер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Капитель украшена каменным орнаментом в виде листьев пальмы или лотоса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2931" y="1577703"/>
            <a:ext cx="4448969" cy="47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65100"/>
            <a:ext cx="10058400" cy="736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Сравните: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901700"/>
            <a:ext cx="109855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67</TotalTime>
  <Words>356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Garamond</vt:lpstr>
      <vt:lpstr>Savon</vt:lpstr>
      <vt:lpstr>Архитектура и дома горожан</vt:lpstr>
      <vt:lpstr>Всмотрись в творения мастеров античности… Что их объединяет?</vt:lpstr>
      <vt:lpstr>Их объединяет поклонение красоте, силе и мудрости человека…</vt:lpstr>
      <vt:lpstr>Воплощением таланта человека являются архитектурные сооружения, составлявшие особую гордость граждан</vt:lpstr>
      <vt:lpstr>Словарь:</vt:lpstr>
      <vt:lpstr>Дорический ордер (гипотеза о происхождении слова?)</vt:lpstr>
      <vt:lpstr>ИОНИЧЕСКИЙ ордер</vt:lpstr>
      <vt:lpstr>КОРИНФСКИЙ ордер</vt:lpstr>
      <vt:lpstr>Сравните:</vt:lpstr>
      <vt:lpstr>Особенности какого ордера вы видите в колоннах херсонесской базилики?</vt:lpstr>
      <vt:lpstr>Дома херсонеситов</vt:lpstr>
      <vt:lpstr>Творческое задание на дом: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и дома горожан</dc:title>
  <dc:creator>Губановы</dc:creator>
  <cp:lastModifiedBy>Губановы</cp:lastModifiedBy>
  <cp:revision>13</cp:revision>
  <dcterms:created xsi:type="dcterms:W3CDTF">2015-03-22T13:36:15Z</dcterms:created>
  <dcterms:modified xsi:type="dcterms:W3CDTF">2015-03-24T14:34:04Z</dcterms:modified>
</cp:coreProperties>
</file>