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044A20C-4066-4501-98D4-1384384FCA5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9F14656-307C-4749-BB39-AAE905A316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Food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64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8"/>
            <a:ext cx="8280920" cy="6856512"/>
          </a:xfrm>
        </p:spPr>
      </p:pic>
    </p:spTree>
    <p:extLst>
      <p:ext uri="{BB962C8B-B14F-4D97-AF65-F5344CB8AC3E}">
        <p14:creationId xmlns:p14="http://schemas.microsoft.com/office/powerpoint/2010/main" val="60660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                                      b                p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a                o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n                t</a:t>
            </a:r>
          </a:p>
          <a:p>
            <a:r>
              <a:rPr lang="en-US" b="1" dirty="0" smtClean="0"/>
              <a:t>                                              a                </a:t>
            </a:r>
            <a:r>
              <a:rPr lang="en-US" b="1" dirty="0" err="1" smtClean="0"/>
              <a:t>a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c             n                t</a:t>
            </a:r>
          </a:p>
          <a:p>
            <a:r>
              <a:rPr lang="en-US" b="1" dirty="0" smtClean="0"/>
              <a:t>                          t    o    m     a      t        o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f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j                     f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a    p   </a:t>
            </a:r>
            <a:r>
              <a:rPr lang="en-US" b="1" dirty="0" err="1" smtClean="0"/>
              <a:t>p</a:t>
            </a:r>
            <a:r>
              <a:rPr lang="en-US" b="1" dirty="0" smtClean="0"/>
              <a:t>  l     e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m                   e                                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3760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83" y="726595"/>
            <a:ext cx="4444223" cy="308956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002" y="3068960"/>
            <a:ext cx="4402998" cy="32895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3" y="620688"/>
            <a:ext cx="2994095" cy="26642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62998"/>
            <a:ext cx="3888430" cy="259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2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2736"/>
            <a:ext cx="4177761" cy="280408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8" y="1052736"/>
            <a:ext cx="4076779" cy="27363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85886" y="4167585"/>
            <a:ext cx="4639894" cy="22525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137" y="4167585"/>
            <a:ext cx="4007750" cy="225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7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19256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64704"/>
            <a:ext cx="3125688" cy="309889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836712"/>
            <a:ext cx="3318134" cy="22234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36" y="4077072"/>
            <a:ext cx="4788024" cy="26932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81" y="3440232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7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3672408" cy="24482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052736"/>
            <a:ext cx="4147177" cy="24395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861048"/>
            <a:ext cx="3564396" cy="23762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695" y="3685406"/>
            <a:ext cx="3629737" cy="272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4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3456384" cy="258235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36712"/>
            <a:ext cx="3911302" cy="26075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89040"/>
            <a:ext cx="3535640" cy="26722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899" y="3933056"/>
            <a:ext cx="4201170" cy="23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3168352" cy="236715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052736"/>
            <a:ext cx="3331428" cy="2232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645024"/>
            <a:ext cx="3327236" cy="24858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332" y="3583481"/>
            <a:ext cx="3494112" cy="273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44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3106638" cy="299157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980728"/>
            <a:ext cx="3255228" cy="24320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91" y="3861048"/>
            <a:ext cx="4018439" cy="251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4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08919"/>
            <a:ext cx="3456384" cy="28619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33700"/>
            <a:ext cx="3327162" cy="207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72</TotalTime>
  <Words>38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Food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</dc:title>
  <dc:creator>Юлечка</dc:creator>
  <cp:lastModifiedBy>Юлечка</cp:lastModifiedBy>
  <cp:revision>6</cp:revision>
  <dcterms:created xsi:type="dcterms:W3CDTF">2014-10-10T11:29:48Z</dcterms:created>
  <dcterms:modified xsi:type="dcterms:W3CDTF">2014-10-10T12:42:02Z</dcterms:modified>
</cp:coreProperties>
</file>