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7"/>
  </p:notesMasterIdLst>
  <p:sldIdLst>
    <p:sldId id="269" r:id="rId4"/>
    <p:sldId id="259" r:id="rId5"/>
    <p:sldId id="260" r:id="rId6"/>
    <p:sldId id="271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20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A5E48-4037-464B-B0CD-A57309264C70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D4A70-2F51-4146-B9C4-8BA4F7541B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1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10/17/2013 5:13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B263312-38AA-4E1E-B2B5-0F8F122B24FE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0792" y="5273824"/>
            <a:ext cx="7043208" cy="1584176"/>
          </a:xfrm>
        </p:spPr>
        <p:txBody>
          <a:bodyPr/>
          <a:lstStyle/>
          <a:p>
            <a:pPr algn="ctr"/>
            <a:r>
              <a:rPr lang="ru-RU" sz="4400" dirty="0" smtClean="0"/>
              <a:t>Презентация к классному часу</a:t>
            </a:r>
            <a:br>
              <a:rPr lang="ru-RU" sz="4400" dirty="0" smtClean="0"/>
            </a:br>
            <a:r>
              <a:rPr lang="ru-RU" sz="4400" dirty="0" smtClean="0"/>
              <a:t> (см. разработку)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755576" y="620688"/>
            <a:ext cx="7690114" cy="1384994"/>
          </a:xfrm>
        </p:spPr>
        <p:txBody>
          <a:bodyPr/>
          <a:lstStyle/>
          <a:p>
            <a:r>
              <a:rPr lang="ru-RU" sz="9600" dirty="0" smtClean="0"/>
              <a:t>Моя  Москва</a:t>
            </a:r>
            <a:endParaRPr lang="ru-RU" sz="9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Л-8-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4352652" cy="44452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Собор Покрова что на рву</a:t>
            </a:r>
            <a:endParaRPr lang="ru-RU" dirty="0"/>
          </a:p>
        </p:txBody>
      </p:sp>
      <p:pic>
        <p:nvPicPr>
          <p:cNvPr id="5" name="Содержимое 4" descr="Л-8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3216601" cy="2376264"/>
          </a:xfrm>
          <a:ln>
            <a:solidFill>
              <a:schemeClr val="accent1"/>
            </a:solidFill>
          </a:ln>
        </p:spPr>
      </p:pic>
      <p:pic>
        <p:nvPicPr>
          <p:cNvPr id="6" name="Содержимое 5" descr="Л-8-2.jpg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26" y="1628800"/>
            <a:ext cx="2663090" cy="2520280"/>
          </a:xfr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Место Московских «тусовок»</a:t>
            </a:r>
            <a:endParaRPr lang="ru-RU" dirty="0"/>
          </a:p>
        </p:txBody>
      </p:sp>
      <p:pic>
        <p:nvPicPr>
          <p:cNvPr id="6" name="Содержимое 5" descr="Л-9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7"/>
            <a:ext cx="3456384" cy="2418923"/>
          </a:xfrm>
          <a:ln>
            <a:solidFill>
              <a:schemeClr val="accent1"/>
            </a:solidFill>
          </a:ln>
        </p:spPr>
      </p:pic>
      <p:pic>
        <p:nvPicPr>
          <p:cNvPr id="7" name="Содержимое 6" descr="Л-9-2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494933"/>
            <a:ext cx="4536504" cy="3246436"/>
          </a:xfr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   прочим ...</a:t>
            </a:r>
            <a:endParaRPr lang="ru-RU" dirty="0"/>
          </a:p>
        </p:txBody>
      </p:sp>
      <p:pic>
        <p:nvPicPr>
          <p:cNvPr id="6" name="Содержимое 5" descr="МП.jpe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52736"/>
            <a:ext cx="3663564" cy="2088232"/>
          </a:xfrm>
          <a:ln>
            <a:solidFill>
              <a:schemeClr val="accent1"/>
            </a:solidFill>
          </a:ln>
        </p:spPr>
      </p:pic>
      <p:pic>
        <p:nvPicPr>
          <p:cNvPr id="7" name="Содержимое 6" descr="МП-4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29000"/>
            <a:ext cx="5057275" cy="3312368"/>
          </a:xfr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Прошлое и настоящее Москвы </a:t>
            </a:r>
            <a:endParaRPr lang="ru-RU" dirty="0"/>
          </a:p>
        </p:txBody>
      </p:sp>
      <p:pic>
        <p:nvPicPr>
          <p:cNvPr id="6" name="Содержимое 5" descr="заключение-2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62110"/>
            <a:ext cx="8927863" cy="2038898"/>
          </a:xfrm>
          <a:ln>
            <a:solidFill>
              <a:schemeClr val="accent1"/>
            </a:solidFill>
          </a:ln>
        </p:spPr>
      </p:pic>
      <p:pic>
        <p:nvPicPr>
          <p:cNvPr id="7" name="Содержимое 6" descr="заключение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9120"/>
            <a:ext cx="8871288" cy="1208714"/>
          </a:xfr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Давно и сейчас...</a:t>
            </a:r>
            <a:endParaRPr lang="ru-RU" dirty="0"/>
          </a:p>
        </p:txBody>
      </p:sp>
      <p:pic>
        <p:nvPicPr>
          <p:cNvPr id="12" name="Содержимое 11" descr="Вступление1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7800975" cy="5014912"/>
          </a:xfrm>
          <a:ln>
            <a:solidFill>
              <a:schemeClr val="accent1"/>
            </a:solidFill>
          </a:ln>
        </p:spPr>
      </p:pic>
      <p:pic>
        <p:nvPicPr>
          <p:cNvPr id="13" name="Содержимое 12" descr="Вступление2.jp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547822"/>
            <a:ext cx="3096344" cy="3918809"/>
          </a:xfr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Блуждающая «т»</a:t>
            </a:r>
            <a:endParaRPr lang="ru-RU" dirty="0"/>
          </a:p>
        </p:txBody>
      </p:sp>
      <p:pic>
        <p:nvPicPr>
          <p:cNvPr id="7" name="Содержимое 6" descr="Л-1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331109"/>
            <a:ext cx="3672409" cy="4690179"/>
          </a:xfrm>
          <a:ln>
            <a:solidFill>
              <a:schemeClr val="accent1"/>
            </a:solidFill>
          </a:ln>
        </p:spPr>
      </p:pic>
      <p:pic>
        <p:nvPicPr>
          <p:cNvPr id="8" name="Содержимое 7" descr="Л-2.jp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091824" cy="2952328"/>
          </a:xfr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   холмов</a:t>
            </a:r>
            <a:endParaRPr lang="ru-RU" dirty="0"/>
          </a:p>
        </p:txBody>
      </p:sp>
      <p:pic>
        <p:nvPicPr>
          <p:cNvPr id="5" name="Содержимое 4" descr="л-2-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94" y="476672"/>
            <a:ext cx="3433095" cy="4104456"/>
          </a:xfrm>
          <a:ln>
            <a:solidFill>
              <a:schemeClr val="accent1"/>
            </a:solidFill>
          </a:ln>
        </p:spPr>
      </p:pic>
      <p:pic>
        <p:nvPicPr>
          <p:cNvPr id="6" name="Содержимое 5" descr="Л-2-3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0745"/>
            <a:ext cx="4536504" cy="4396088"/>
          </a:xfr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   или    гора ?</a:t>
            </a:r>
            <a:endParaRPr lang="ru-RU" dirty="0"/>
          </a:p>
        </p:txBody>
      </p:sp>
      <p:pic>
        <p:nvPicPr>
          <p:cNvPr id="5" name="Содержимое 4" descr="Л-3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149080"/>
            <a:ext cx="4702237" cy="2448272"/>
          </a:xfrm>
          <a:ln>
            <a:solidFill>
              <a:schemeClr val="accent1"/>
            </a:solidFill>
          </a:ln>
        </p:spPr>
      </p:pic>
      <p:pic>
        <p:nvPicPr>
          <p:cNvPr id="6" name="Содержимое 5" descr="Л-3-2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80728"/>
            <a:ext cx="4680520" cy="2924500"/>
          </a:xfr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Башни   Кремля</a:t>
            </a:r>
            <a:endParaRPr lang="ru-RU" dirty="0"/>
          </a:p>
        </p:txBody>
      </p:sp>
      <p:pic>
        <p:nvPicPr>
          <p:cNvPr id="6" name="Содержимое 5" descr="Л-4.jpe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53336"/>
            <a:ext cx="4523385" cy="2616024"/>
          </a:xfrm>
          <a:ln>
            <a:solidFill>
              <a:schemeClr val="accent1"/>
            </a:solidFill>
          </a:ln>
        </p:spPr>
      </p:pic>
      <p:pic>
        <p:nvPicPr>
          <p:cNvPr id="7" name="Содержимое 6" descr="Л-4-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908720"/>
            <a:ext cx="5004811" cy="3528392"/>
          </a:xfr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будет «сорок сороков»?</a:t>
            </a:r>
            <a:endParaRPr lang="ru-RU" dirty="0"/>
          </a:p>
        </p:txBody>
      </p:sp>
      <p:pic>
        <p:nvPicPr>
          <p:cNvPr id="6" name="Содержимое 5" descr="Л-5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124744"/>
            <a:ext cx="3886535" cy="2592288"/>
          </a:xfrm>
          <a:ln>
            <a:solidFill>
              <a:schemeClr val="accent1"/>
            </a:solidFill>
          </a:ln>
        </p:spPr>
      </p:pic>
      <p:pic>
        <p:nvPicPr>
          <p:cNvPr id="7" name="Содержимое 6" descr="Л-5-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28585"/>
            <a:ext cx="3456384" cy="2588447"/>
          </a:xfr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051720" y="4185662"/>
            <a:ext cx="552920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40 </a:t>
            </a:r>
            <a:r>
              <a:rPr lang="ru-RU" sz="4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r>
              <a:rPr lang="ru-RU" sz="4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40 = 1600</a:t>
            </a:r>
          </a:p>
          <a:p>
            <a:r>
              <a:rPr lang="ru-RU" sz="4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«сорок» -  40 церквей</a:t>
            </a:r>
          </a:p>
          <a:p>
            <a:r>
              <a:rPr lang="ru-RU" sz="4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40 </a:t>
            </a:r>
            <a:r>
              <a:rPr lang="ru-RU" sz="44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r>
              <a:rPr lang="ru-RU" sz="44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6 = 240</a:t>
            </a:r>
            <a:endParaRPr lang="ru-RU" sz="4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кричал «во всю ивановскую»?</a:t>
            </a:r>
            <a:endParaRPr lang="ru-RU" dirty="0"/>
          </a:p>
        </p:txBody>
      </p:sp>
      <p:pic>
        <p:nvPicPr>
          <p:cNvPr id="5" name="Содержимое 4" descr="Л-6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2736"/>
            <a:ext cx="3600400" cy="2568285"/>
          </a:xfrm>
          <a:ln>
            <a:solidFill>
              <a:schemeClr val="accent1"/>
            </a:solidFill>
          </a:ln>
        </p:spPr>
      </p:pic>
      <p:pic>
        <p:nvPicPr>
          <p:cNvPr id="6" name="Содержимое 5" descr="Л-6-2.jpe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792451"/>
            <a:ext cx="3959651" cy="2660885"/>
          </a:xfr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Красной площади</a:t>
            </a:r>
            <a:endParaRPr lang="ru-RU" dirty="0"/>
          </a:p>
        </p:txBody>
      </p:sp>
      <p:pic>
        <p:nvPicPr>
          <p:cNvPr id="6" name="Содержимое 5" descr="Л-7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68784"/>
            <a:ext cx="3456384" cy="2668328"/>
          </a:xfrm>
          <a:ln>
            <a:solidFill>
              <a:schemeClr val="accent1"/>
            </a:solidFill>
          </a:ln>
        </p:spPr>
      </p:pic>
      <p:pic>
        <p:nvPicPr>
          <p:cNvPr id="7" name="Содержимое 6" descr="Л-7-2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69" y="2924944"/>
            <a:ext cx="4438895" cy="2749599"/>
          </a:xfr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784">
  <a:themeElements>
    <a:clrScheme name="Red Template Template">
      <a:dk1>
        <a:srgbClr val="000000"/>
      </a:dk1>
      <a:lt1>
        <a:srgbClr val="FFFFFF"/>
      </a:lt1>
      <a:dk2>
        <a:srgbClr val="9C2828"/>
      </a:dk2>
      <a:lt2>
        <a:srgbClr val="FFFF99"/>
      </a:lt2>
      <a:accent1>
        <a:srgbClr val="FFC000"/>
      </a:accent1>
      <a:accent2>
        <a:srgbClr val="0D84CD"/>
      </a:accent2>
      <a:accent3>
        <a:srgbClr val="AD5778"/>
      </a:accent3>
      <a:accent4>
        <a:srgbClr val="919E7A"/>
      </a:accent4>
      <a:accent5>
        <a:srgbClr val="DA804E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DE799-400D-457A-A0F1-CBEB124E44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TS010286784</Template>
  <TotalTime>98</TotalTime>
  <Words>166</Words>
  <Application>Microsoft Office PowerPoint</Application>
  <PresentationFormat>Экран (4:3)</PresentationFormat>
  <Paragraphs>22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TS010286784</vt:lpstr>
      <vt:lpstr>Белый текст и шрифт Courier для слайдов с кодом</vt:lpstr>
      <vt:lpstr>Презентация к классному часу  (см. разработку)</vt:lpstr>
      <vt:lpstr>Давно и сейчас...</vt:lpstr>
      <vt:lpstr>Блуждающая «т»</vt:lpstr>
      <vt:lpstr>Семь   холмов</vt:lpstr>
      <vt:lpstr>Лес   или    гора ?</vt:lpstr>
      <vt:lpstr>Башни   Кремля</vt:lpstr>
      <vt:lpstr>Сколько будет «сорок сороков»?</vt:lpstr>
      <vt:lpstr>Кто кричал «во всю ивановскую»?</vt:lpstr>
      <vt:lpstr>История Красной площади</vt:lpstr>
      <vt:lpstr>Собор Покрова что на рву</vt:lpstr>
      <vt:lpstr>Место Московских «тусовок»</vt:lpstr>
      <vt:lpstr>Между   прочим ...</vt:lpstr>
      <vt:lpstr>Прошлое и настоящее Москвы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комп</dc:creator>
  <cp:lastModifiedBy>1</cp:lastModifiedBy>
  <cp:revision>21</cp:revision>
  <dcterms:created xsi:type="dcterms:W3CDTF">2013-09-01T13:03:18Z</dcterms:created>
  <dcterms:modified xsi:type="dcterms:W3CDTF">2013-10-17T13:14:33Z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TC102867849990</vt:lpwstr>
  </property>
</Properties>
</file>