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58" r:id="rId4"/>
    <p:sldId id="259" r:id="rId5"/>
    <p:sldId id="260" r:id="rId6"/>
    <p:sldId id="261" r:id="rId7"/>
    <p:sldId id="272" r:id="rId8"/>
    <p:sldId id="274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5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FDE9EC-583E-4637-B1F7-0A3766706A89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B06FD2-0443-436A-B8B6-238F3DFFB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07AD2-860F-4AFD-B0DC-D346EC516591}" type="datetime1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A1A3C-1D17-4F0B-8936-801A6ADC6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B6714-FB3A-4A3C-ACD2-FE8F6DEA7C3B}" type="datetime1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43F2E-6024-494F-AA58-8F73D9FF4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BD1F-FDCA-4F42-8C9D-55F2FA2B535F}" type="datetime1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70DD-FCEC-410F-B56F-1804538D5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0D906-C366-4415-A884-06B372EFAC57}" type="datetime1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53134-03E6-43CC-A5D7-6D216CE83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B89-BC4F-4528-83E6-F1E5327C6412}" type="datetime1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A95A2-4B1B-45D2-B43A-5EE1308BE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6E0E-7756-4463-B66B-428451E5A9D3}" type="datetime1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774F9-B098-4D35-A188-320D9BEE2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857D2-FBF2-401B-B1ED-02AED62DA0D6}" type="datetime1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95B6-8707-4A09-84AD-491C3B925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8BCB1-7A09-4F34-9D7B-F9CA04CECC07}" type="datetime1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DB1D-7B30-4127-BB46-250730F56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37CEC-F764-4719-8827-BF5E5D10D73E}" type="datetime1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2B1C2-73C5-497F-9673-0346C8FDD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9F2AB-1083-433E-A45C-C6573C20A74D}" type="datetime1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551D-04A2-4860-BAAD-B2A615664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E5AD7-7307-48F7-978B-6FC9C14C2880}" type="datetime1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0B34A-1A4E-4293-BE30-54FA591BE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1FBA0B-C554-49CC-AD33-75C6C67D4FE4}" type="datetime1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150C53-7BCD-4E1E-8948-6310F664B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Documents%20and%20Settings\&#1040;&#1076;&#1084;&#1080;&#1085;&#1080;&#1089;&#1090;&#1088;&#1072;&#1090;&#1086;&#1088;\&#1056;&#1072;&#1073;&#1086;&#1095;&#1080;&#1081;%20&#1089;&#1090;&#1086;&#1083;\&#1103;&#1073;&#1077;&#1076;&#1072;%20&#1073;&#1077;&#1076;&#1072;\&#1055;&#1086;&#1085;&#1103;&#1090;&#1100;%20&#1087;&#1088;&#1086;&#1073;&#1083;&#1077;&#1084;&#1091;%20&#1074;&#1086;%20&#1074;&#1089;&#1077;&#1093;%20&#1075;&#1088;&#1072;&#1085;&#1103;&#1093;%20&#1087;&#1086;&#1084;&#1086;&#1078;&#1077;&#1090;%20&#1085;&#1072;&#1096;&#1072;%20&#1089;&#1090;&#1072;&#1090;&#1100;&#1103;%20&#1087;&#1088;&#1086;%20&#1103;&#1073;&#1077;&#1076;&#1085;&#1080;&#1095;&#1077;&#1089;&#1090;&#1074;&#1086;%20&#1091;%20&#1076;&#1077;&#1090;&#1077;&#1081;.docx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5786" y="2143116"/>
            <a:ext cx="7772400" cy="3786214"/>
          </a:xfrm>
        </p:spPr>
        <p:txBody>
          <a:bodyPr/>
          <a:lstStyle/>
          <a:p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Проект</a:t>
            </a:r>
            <a:r>
              <a:rPr lang="ru-RU" sz="4800" dirty="0" smtClean="0">
                <a:latin typeface="Arial" charset="0"/>
                <a:cs typeface="Arial" charset="0"/>
              </a:rPr>
              <a:t/>
            </a:r>
            <a:br>
              <a:rPr lang="ru-RU" sz="4800" dirty="0" smtClean="0">
                <a:latin typeface="Arial" charset="0"/>
                <a:cs typeface="Arial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«Создаём портрет слова»</a:t>
            </a:r>
            <a:br>
              <a:rPr lang="ru-RU" sz="4800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работу выполнили учащиеся 2 «А» класса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МБОУ «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Быстроистокская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общеобразовательная средняя(полная) школа»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учитель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Пачковская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Т.П.</a:t>
            </a:r>
            <a:endParaRPr lang="ru-RU" sz="4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22" name="Овал 21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</a:p>
        </p:txBody>
      </p:sp>
      <p:sp>
        <p:nvSpPr>
          <p:cNvPr id="31" name="Овал 30"/>
          <p:cNvSpPr/>
          <p:nvPr/>
        </p:nvSpPr>
        <p:spPr>
          <a:xfrm rot="2585452">
            <a:off x="6340475" y="1196975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57938" y="1357313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 rot="19933222">
            <a:off x="6692900" y="1198563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585452">
            <a:off x="2957513" y="485775"/>
            <a:ext cx="169862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974975" y="646113"/>
            <a:ext cx="46038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 rot="19933222">
            <a:off x="3311525" y="485775"/>
            <a:ext cx="44450" cy="3317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 rot="2585452">
            <a:off x="8670925" y="1338263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929688" y="1071563"/>
            <a:ext cx="46037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19933222">
            <a:off x="9023350" y="1338263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 rot="19221648" flipH="1">
            <a:off x="7980363" y="873125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2352785" flipH="1">
            <a:off x="7897813" y="565150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364538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293100" y="952500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293100" y="45243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864475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19221648" flipH="1">
            <a:off x="115888" y="658813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 rot="2352785" flipH="1">
            <a:off x="33338" y="350838"/>
            <a:ext cx="454025" cy="619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00063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8625" y="73818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28625" y="23812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0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19221648" flipH="1">
            <a:off x="4979988" y="704850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 rot="3744122" flipH="1">
            <a:off x="4965700" y="381001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364163" y="569913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292725" y="784225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5292725" y="284163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 rot="1391337">
            <a:off x="4932363" y="55403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6619875" y="47783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643688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929313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929313" y="42862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715125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5786438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86500" y="1285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86500" y="2857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072145" y="642918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sp>
        <p:nvSpPr>
          <p:cNvPr id="85" name="Овал 84"/>
          <p:cNvSpPr/>
          <p:nvPr/>
        </p:nvSpPr>
        <p:spPr>
          <a:xfrm>
            <a:off x="7143750" y="1500188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6882240" flipH="1">
            <a:off x="2110581" y="545307"/>
            <a:ext cx="454025" cy="61912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4529455">
            <a:off x="2577307" y="718344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2471738" y="671513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4529455">
            <a:off x="2505869" y="432594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4529455">
            <a:off x="2077244" y="718344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2571736" y="428604"/>
            <a:ext cx="428628" cy="4286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5143451" y="1285860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282" y="128586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8572528" y="428604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7215206" y="1071546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3714744" y="1785926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 rot="2149859">
            <a:off x="4643438" y="2000250"/>
            <a:ext cx="357187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 rot="17447951">
            <a:off x="6572250" y="1928813"/>
            <a:ext cx="357187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 rot="1817353"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 rot="1279228">
            <a:off x="928688" y="35718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 rot="19653907">
            <a:off x="3071813" y="2071688"/>
            <a:ext cx="357187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/>
          <a:lstStyle/>
          <a:p>
            <a:pPr algn="l"/>
            <a:r>
              <a:rPr lang="ru-RU" sz="3200" dirty="0" smtClean="0"/>
              <a:t>Ябеда - Мелкий донос, клевета [</a:t>
            </a:r>
            <a:r>
              <a:rPr lang="ru-RU" sz="3200" dirty="0" err="1" smtClean="0"/>
              <a:t>Primo</a:t>
            </a:r>
            <a:r>
              <a:rPr lang="ru-RU" sz="3200" dirty="0" smtClean="0"/>
              <a:t> письменный донос] ...</a:t>
            </a:r>
            <a:br>
              <a:rPr lang="ru-RU" sz="3200" dirty="0" smtClean="0"/>
            </a:br>
            <a:r>
              <a:rPr lang="ru-RU" sz="3200" dirty="0" smtClean="0"/>
              <a:t>Ябедник - Человек который занимается сутяжничеством кляузами ...</a:t>
            </a:r>
            <a:br>
              <a:rPr lang="ru-RU" sz="3200" dirty="0" smtClean="0"/>
            </a:br>
            <a:r>
              <a:rPr lang="ru-RU" sz="3200" dirty="0" smtClean="0"/>
              <a:t>Ябедник - Человек, который ябедничает, наушничает ...</a:t>
            </a:r>
            <a:br>
              <a:rPr lang="ru-RU" sz="3200" dirty="0" smtClean="0"/>
            </a:br>
            <a:r>
              <a:rPr lang="ru-RU" sz="3200" dirty="0" smtClean="0"/>
              <a:t>Ябедничать - Заниматься ябедами, наушничать 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8BCB1-7A09-4F34-9D7B-F9CA04CECC07}" type="datetime1">
              <a:rPr lang="ru-RU" smtClean="0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6DB1D-7B30-4127-BB46-250730F56AD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335758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Провели опрос учеников начальных классов.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опросе участвовали 40 учащихся .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1.Объясни слово «ябеда».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В твоём классе есть ябеда?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Стал бы ты дружить с ябедой?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6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8BCB1-7A09-4F34-9D7B-F9CA04CECC07}" type="datetime1">
              <a:rPr lang="ru-RU" smtClean="0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6DB1D-7B30-4127-BB46-250730F56AD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Выяснили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Из 40 опрошенных ребят объяснить слово «ябеда» не смогли 16 , но они понимают, ябеда – это плохо.</a:t>
            </a:r>
            <a:br>
              <a:rPr lang="ru-RU" sz="3200" dirty="0" smtClean="0"/>
            </a:br>
            <a:r>
              <a:rPr lang="ru-RU" sz="3200" dirty="0" smtClean="0"/>
              <a:t>На вопрос «Есть в классе ябеда?» ответили: «Да» – 39   « Нет» – 1.</a:t>
            </a:r>
            <a:br>
              <a:rPr lang="ru-RU" sz="3200" dirty="0" smtClean="0"/>
            </a:br>
            <a:r>
              <a:rPr lang="ru-RU" sz="3200" dirty="0" smtClean="0"/>
              <a:t>На вопрос «Ты стал бы дружить с ябедой?» ответили  - «Нет» – 40 </a:t>
            </a:r>
            <a:endParaRPr lang="ru-RU" sz="32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8BCB1-7A09-4F34-9D7B-F9CA04CECC07}" type="datetime1">
              <a:rPr lang="ru-RU" smtClean="0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6DB1D-7B30-4127-BB46-250730F56AD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Так ребята изобразили ЯБЕДУ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8BCB1-7A09-4F34-9D7B-F9CA04CECC07}" type="datetime1">
              <a:rPr lang="ru-RU" smtClean="0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6DB1D-7B30-4127-BB46-250730F56AD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026" name="Picture 2" descr="C:\Documents and Settings\Администратор\Мои документы\Мои рисунки\Изображение\Изображение 3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670194">
            <a:off x="6166359" y="1012076"/>
            <a:ext cx="2259010" cy="2724762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Мои документы\Мои рисунки\Изображение\Изображение 3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5701" y="2714620"/>
            <a:ext cx="3289308" cy="3786214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Мои документы\Мои рисунки\Изображение\Изображение 3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143248"/>
            <a:ext cx="2857520" cy="3714752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Мои документы\Мои рисунки\Изображение\Изображение 3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357298"/>
            <a:ext cx="242889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ДРАЗНИЛКИ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Самые популярные дразнилки собрали: </a:t>
            </a:r>
            <a:r>
              <a:rPr lang="ru-RU" sz="3200" dirty="0" err="1" smtClean="0"/>
              <a:t>Неретина</a:t>
            </a:r>
            <a:r>
              <a:rPr lang="ru-RU" sz="3200" dirty="0" smtClean="0"/>
              <a:t> Алёна, </a:t>
            </a:r>
            <a:r>
              <a:rPr lang="ru-RU" sz="3200" dirty="0" err="1" smtClean="0"/>
              <a:t>Зенкова</a:t>
            </a:r>
            <a:r>
              <a:rPr lang="ru-RU" sz="3200" dirty="0" smtClean="0"/>
              <a:t> Лена, </a:t>
            </a:r>
            <a:r>
              <a:rPr lang="ru-RU" sz="3200" dirty="0" err="1" smtClean="0"/>
              <a:t>Геворгян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Вика,Рябинина</a:t>
            </a:r>
            <a:r>
              <a:rPr lang="ru-RU" sz="3200" dirty="0" smtClean="0"/>
              <a:t> Аля. Дразнилки записали со слов мам и бабушек. Сравнив , </a:t>
            </a:r>
            <a:r>
              <a:rPr lang="ru-RU" sz="3200" dirty="0" err="1" smtClean="0"/>
              <a:t>заметили,что</a:t>
            </a:r>
            <a:r>
              <a:rPr lang="ru-RU" sz="3200" dirty="0" smtClean="0"/>
              <a:t> дразнилки повторяются. </a:t>
            </a:r>
            <a:br>
              <a:rPr lang="ru-RU" sz="3200" dirty="0" smtClean="0"/>
            </a:br>
            <a:r>
              <a:rPr lang="ru-RU" sz="3200" u="sng" dirty="0" smtClean="0"/>
              <a:t>Вывод</a:t>
            </a:r>
            <a:r>
              <a:rPr lang="ru-RU" sz="3200" dirty="0" smtClean="0"/>
              <a:t>: дразнилки – это жанр устного народного творчества и передаются от одного поколения к другому. </a:t>
            </a:r>
            <a:endParaRPr lang="ru-RU" sz="32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8BCB1-7A09-4F34-9D7B-F9CA04CECC07}" type="datetime1">
              <a:rPr lang="ru-RU" smtClean="0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6DB1D-7B30-4127-BB46-250730F56AD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21510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Ябеда солёная,                      </a:t>
            </a:r>
            <a:r>
              <a:rPr lang="ru-RU" sz="2800" b="1" dirty="0" smtClean="0">
                <a:solidFill>
                  <a:srgbClr val="00B050"/>
                </a:solidFill>
              </a:rPr>
              <a:t>Ябеда - беда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На костре варёная!               </a:t>
            </a:r>
            <a:r>
              <a:rPr lang="ru-RU" sz="2800" b="1" dirty="0" smtClean="0">
                <a:solidFill>
                  <a:srgbClr val="00B050"/>
                </a:solidFill>
              </a:rPr>
              <a:t>Солёная борода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Ябеда – беда                           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Ябеда – 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корябеда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Тараканья еда!		       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Не полбеды, а беда!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Ябеда – </a:t>
            </a:r>
            <a:r>
              <a:rPr lang="ru-RU" sz="2800" b="1" dirty="0" err="1" smtClean="0">
                <a:solidFill>
                  <a:srgbClr val="FFC000"/>
                </a:solidFill>
              </a:rPr>
              <a:t>корябеда</a:t>
            </a:r>
            <a:r>
              <a:rPr lang="ru-RU" sz="2800" b="1" dirty="0" smtClean="0">
                <a:solidFill>
                  <a:srgbClr val="FFC000"/>
                </a:solidFill>
              </a:rPr>
              <a:t> 	   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Ябеда солёная,</a:t>
            </a:r>
            <a:r>
              <a:rPr lang="ru-RU" sz="2800" b="1" dirty="0" smtClean="0">
                <a:solidFill>
                  <a:srgbClr val="FFC000"/>
                </a:solidFill>
              </a:rPr>
              <a:t/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Зелёный огурец.		    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На костре варёная</a:t>
            </a:r>
            <a:r>
              <a:rPr lang="ru-RU" sz="2800" b="1" dirty="0" smtClean="0">
                <a:solidFill>
                  <a:srgbClr val="FFC000"/>
                </a:solidFill>
              </a:rPr>
              <a:t>.</a:t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Никто с ним не играет,	    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Шишками обитая</a:t>
            </a:r>
            <a:r>
              <a:rPr lang="ru-RU" sz="2800" b="1" dirty="0" smtClean="0">
                <a:solidFill>
                  <a:srgbClr val="FFC000"/>
                </a:solidFill>
              </a:rPr>
              <a:t/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Никто его не ест.		    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Что б не была сердитая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Ябеда – </a:t>
            </a:r>
            <a:r>
              <a:rPr lang="ru-RU" sz="2800" b="1" dirty="0" err="1" smtClean="0">
                <a:solidFill>
                  <a:srgbClr val="C00000"/>
                </a:solidFill>
              </a:rPr>
              <a:t>корябеда</a:t>
            </a:r>
            <a:r>
              <a:rPr lang="ru-RU" sz="2800" b="1" dirty="0" smtClean="0">
                <a:solidFill>
                  <a:srgbClr val="C00000"/>
                </a:solidFill>
              </a:rPr>
              <a:t>                    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Ябеда -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корябеда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Турецкий барабан.                  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Солёный огурец.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Кто на нём играет                     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На полу валяется           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Тот противный таракан!          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Никто его не ест.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8BCB1-7A09-4F34-9D7B-F9CA04CECC07}" type="datetime1">
              <a:rPr lang="ru-RU" smtClean="0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6DB1D-7B30-4127-BB46-250730F56AD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</a:rPr>
              <a:t>ПОСЛОВИЦЫ</a:t>
            </a:r>
            <a:r>
              <a:rPr lang="ru-RU" dirty="0" smtClean="0">
                <a:solidFill>
                  <a:srgbClr val="7030A0"/>
                </a:solidFill>
              </a:rPr>
              <a:t> … </a:t>
            </a:r>
            <a:r>
              <a:rPr lang="ru-RU" sz="2800" dirty="0" smtClean="0">
                <a:solidFill>
                  <a:srgbClr val="7030A0"/>
                </a:solidFill>
              </a:rPr>
              <a:t>В библиотеке мы нашли книгу «Русские пословицы и поговорки».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8BCB1-7A09-4F34-9D7B-F9CA04CECC07}" type="datetime1">
              <a:rPr lang="ru-RU" smtClean="0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6DB1D-7B30-4127-BB46-250730F56AD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2050" name="Picture 2" descr="C:\Documents and Settings\Администратор\Рабочий стол\129_1702\IMGP56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5143504" cy="4500570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129_1702\IMGP56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9344">
            <a:off x="5208495" y="2039812"/>
            <a:ext cx="3863521" cy="5015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D37CEC-F764-4719-8827-BF5E5D10D73E}" type="datetime1">
              <a:rPr lang="ru-RU" smtClean="0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2B1C2-73C5-497F-9673-0346C8FDD3B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714356"/>
            <a:ext cx="37147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Ябедника на том свете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 язык вешают.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 rot="638393">
            <a:off x="4408922" y="464699"/>
            <a:ext cx="47148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Хорошо на Бурку валить,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Бурка всё свезёт.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5214942" y="1785926"/>
            <a:ext cx="3214710" cy="15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Сваливать с больной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головы на здоровую.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 rot="20650430">
            <a:off x="420935" y="1746664"/>
            <a:ext cx="4099991" cy="15818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Быль -  что смола, а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небыль - что вода.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214283" y="3929066"/>
            <a:ext cx="3786214" cy="1785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Бог любит праведника, </a:t>
            </a:r>
          </a:p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 чёрт ябедника.</a:t>
            </a:r>
            <a:endParaRPr lang="ru-RU" sz="3600" kern="10" spc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4786314" y="3571875"/>
            <a:ext cx="4357686" cy="257176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Язык от лжи не краснеет,</a:t>
            </a:r>
          </a:p>
          <a:p>
            <a:pPr algn="ctr" rtl="0"/>
            <a:r>
              <a:rPr lang="ru-RU" sz="3600" kern="10" spc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он и так красный.</a:t>
            </a:r>
            <a:endParaRPr lang="ru-RU" sz="3600" kern="10" spc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/>
            </a:r>
            <a:br>
              <a:rPr lang="ru-RU" dirty="0" smtClean="0">
                <a:hlinkClick r:id="rId2" action="ppaction://hlinkfile"/>
              </a:rPr>
            </a:br>
            <a:r>
              <a:rPr lang="ru-RU" dirty="0" smtClean="0">
                <a:hlinkClick r:id="rId2" action="ppaction://hlinkfile"/>
              </a:rPr>
              <a:t/>
            </a:r>
            <a:br>
              <a:rPr lang="ru-RU" dirty="0" smtClean="0">
                <a:hlinkClick r:id="rId2" action="ppaction://hlinkfile"/>
              </a:rPr>
            </a:br>
            <a:r>
              <a:rPr lang="ru-RU" dirty="0" smtClean="0">
                <a:hlinkClick r:id="rId2" action="ppaction://hlinkfile"/>
              </a:rPr>
              <a:t/>
            </a:r>
            <a:br>
              <a:rPr lang="ru-RU" dirty="0" smtClean="0">
                <a:hlinkClick r:id="rId2" action="ppaction://hlinkfile"/>
              </a:rPr>
            </a:br>
            <a:r>
              <a:rPr lang="ru-RU" dirty="0" smtClean="0">
                <a:hlinkClick r:id="rId2" action="ppaction://hlinkfile"/>
              </a:rPr>
              <a:t/>
            </a:r>
            <a:br>
              <a:rPr lang="ru-RU" dirty="0" smtClean="0">
                <a:hlinkClick r:id="rId2" action="ppaction://hlinkfile"/>
              </a:rPr>
            </a:br>
            <a:r>
              <a:rPr lang="ru-RU" smtClean="0">
                <a:hlinkClick r:id="rId2" action="ppaction://hlinkfile"/>
              </a:rPr>
              <a:t/>
            </a:r>
            <a:br>
              <a:rPr lang="ru-RU" smtClean="0">
                <a:hlinkClick r:id="rId2" action="ppaction://hlinkfile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8BCB1-7A09-4F34-9D7B-F9CA04CECC07}" type="datetime1">
              <a:rPr lang="ru-RU" smtClean="0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6DB1D-7B30-4127-BB46-250730F56AD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000792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7030A0"/>
                </a:solidFill>
              </a:rPr>
              <a:t>Заключение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dirty="0" smtClean="0"/>
              <a:t>Из различных источников информации мы узнали, что  «ябедничество» – это давно известная форма детского общения.  Из наблюдений мы выяснили, что ябеды  встречаются повсюду.  Причин их появления много, от неумения дружно играть, уважать чужое мнение. Реагировать на ябеду надо в зависимости от ситуации.</a:t>
            </a:r>
            <a:br>
              <a:rPr lang="ru-RU" sz="2000" dirty="0" smtClean="0"/>
            </a:br>
            <a:r>
              <a:rPr lang="ru-RU" sz="2000" dirty="0" smtClean="0"/>
              <a:t>Узнали много смешных и поучительных дразнилок , пословиц, стихов, сказок из художественной литературы.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 результатах исследования рассказали взрослым и своим друзьям. </a:t>
            </a:r>
            <a:br>
              <a:rPr lang="ru-RU" sz="2000" dirty="0" smtClean="0"/>
            </a:br>
            <a:r>
              <a:rPr lang="ru-RU" sz="2000" dirty="0" smtClean="0"/>
              <a:t>Подготовили памятки для родителей, как говорить с ребенком  если он ябеда.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7030A0"/>
                </a:solidFill>
              </a:rPr>
              <a:t>Выводы: </a:t>
            </a:r>
            <a:r>
              <a:rPr lang="ru-RU" sz="2000" dirty="0" smtClean="0"/>
              <a:t>цель работы достигнута, мы узнали много нового и важного о роли ябедничества в нашей жизни. Будем использовать  дразнилки про ябед только в добрых  целях.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8BCB1-7A09-4F34-9D7B-F9CA04CECC07}" type="datetime1">
              <a:rPr lang="ru-RU" smtClean="0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6DB1D-7B30-4127-BB46-250730F56AD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«СОЗДАЁМ ПОРТРЕТ СЛОВА»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Слово: в словаре,  в пословице, в дразнилке ,в  сказке, в песне, в рисунках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8BCB1-7A09-4F34-9D7B-F9CA04CECC07}" type="datetime1">
              <a:rPr lang="ru-RU" smtClean="0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6DB1D-7B30-4127-BB46-250730F56AD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ЦЕЛЬ РАБОТЫ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исследование слова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«ЯБЕДА»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8BCB1-7A09-4F34-9D7B-F9CA04CECC07}" type="datetime1">
              <a:rPr lang="ru-RU" smtClean="0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6DB1D-7B30-4127-BB46-250730F56AD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0070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		Задачи проекта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* изучить толкование и происхождение слова «ябеда»;</a:t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* найти пословицы, дразнилки, стихи, песни, сказки;</a:t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* выявить через анкетирование и интервью количество ябед в начальных классах школы;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8BCB1-7A09-4F34-9D7B-F9CA04CECC07}" type="datetime1">
              <a:rPr lang="ru-RU" smtClean="0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6DB1D-7B30-4127-BB46-250730F56AD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ОБЪЕКТ ИССЛЕДОВАНИЯ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СЛОВО «ЯБЕДА»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8BCB1-7A09-4F34-9D7B-F9CA04CECC07}" type="datetime1">
              <a:rPr lang="ru-RU" smtClean="0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6DB1D-7B30-4127-BB46-250730F56AD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ВОЗНИКНОВЕНИЕ ПРОБЛЕМЫ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нашем классе многие ребята ябедничают. Это не всем нравится. Мы решили выяснить , что означает слово «ябеда», найти пословицы, стишки, дразнилки, сказки про ябеду. Возможно это поможет перевоспитать наших ябед.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8BCB1-7A09-4F34-9D7B-F9CA04CECC07}" type="datetime1">
              <a:rPr lang="ru-RU" smtClean="0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6DB1D-7B30-4127-BB46-250730F56AD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7030A0"/>
                </a:solidFill>
              </a:rPr>
              <a:t>В библиотеке мы нашли толковый словарь С.И.Ожегова	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8BCB1-7A09-4F34-9D7B-F9CA04CECC07}" type="datetime1">
              <a:rPr lang="ru-RU" smtClean="0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6DB1D-7B30-4127-BB46-250730F56AD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026" name="Picture 2" descr="C:\Documents and Settings\Администратор\Рабочий стол\129_1702\IMGP5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4429124" cy="4786322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129_1702\IMGP56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450056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8BCB1-7A09-4F34-9D7B-F9CA04CECC07}" type="datetime1">
              <a:rPr lang="ru-RU" smtClean="0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6DB1D-7B30-4127-BB46-250730F56AD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Picture 4" descr="C:\Documents and Settings\Администратор\Рабочий стол\129_1702\IMGP56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714620"/>
            <a:ext cx="3929090" cy="4143380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129_1702\IMGP5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478631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7030A0"/>
                </a:solidFill>
              </a:rPr>
              <a:t>Нашли слово в словарях: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ru-RU" sz="3200" dirty="0" smtClean="0"/>
              <a:t>Ударение: </a:t>
            </a:r>
            <a:r>
              <a:rPr lang="ru-RU" sz="3200" dirty="0" err="1" smtClean="0"/>
              <a:t>я́беда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ж.</a:t>
            </a:r>
            <a:br>
              <a:rPr lang="ru-RU" sz="3200" dirty="0" smtClean="0"/>
            </a:br>
            <a:r>
              <a:rPr lang="ru-RU" sz="3200" dirty="0" smtClean="0"/>
              <a:t>разг. Наговор, клевета. </a:t>
            </a:r>
            <a:br>
              <a:rPr lang="ru-RU" sz="3200" dirty="0" smtClean="0"/>
            </a:br>
            <a:r>
              <a:rPr lang="ru-RU" sz="3200" dirty="0" smtClean="0"/>
              <a:t>устар. Донос, жалоба в письменном виде.</a:t>
            </a:r>
            <a:br>
              <a:rPr lang="ru-RU" sz="3200" dirty="0" smtClean="0"/>
            </a:br>
            <a:r>
              <a:rPr lang="ru-RU" sz="3200" dirty="0" smtClean="0"/>
              <a:t>м. и ж. разг. </a:t>
            </a:r>
            <a:br>
              <a:rPr lang="ru-RU" sz="3200" dirty="0" smtClean="0"/>
            </a:br>
            <a:r>
              <a:rPr lang="ru-RU" sz="3200" dirty="0" smtClean="0"/>
              <a:t>Тот, кто ябедничает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8BCB1-7A09-4F34-9D7B-F9CA04CECC07}" type="datetime1">
              <a:rPr lang="ru-RU" smtClean="0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6DB1D-7B30-4127-BB46-250730F56AD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4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14. русский язык</Template>
  <TotalTime>216</TotalTime>
  <Words>156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нач.школа 14. русский язык</vt:lpstr>
      <vt:lpstr>Проект «Создаём портрет слова» работу выполнили учащиеся 2 «А» класса МБОУ «Быстроистокская общеобразовательная средняя(полная) школа» учитель Пачковская Т.П.</vt:lpstr>
      <vt:lpstr>«СОЗДАЁМ ПОРТРЕТ СЛОВА» Слово: в словаре,  в пословице, в дразнилке ,в  сказке, в песне, в рисунках </vt:lpstr>
      <vt:lpstr>ЦЕЛЬ РАБОТЫ исследование слова  «ЯБЕДА»  </vt:lpstr>
      <vt:lpstr>  Задачи проекта * изучить толкование и происхождение слова «ябеда»; * найти пословицы, дразнилки, стихи, песни, сказки; * выявить через анкетирование и интервью количество ябед в начальных классах школы;</vt:lpstr>
      <vt:lpstr>ОБЪЕКТ ИССЛЕДОВАНИЯ  СЛОВО «ЯБЕДА»</vt:lpstr>
      <vt:lpstr>  ВОЗНИКНОВЕНИЕ ПРОБЛЕМЫ В нашем классе многие ребята ябедничают. Это не всем нравится. Мы решили выяснить , что означает слово «ябеда», найти пословицы, стишки, дразнилки, сказки про ябеду. Возможно это поможет перевоспитать наших ябед.   </vt:lpstr>
      <vt:lpstr>В библиотеке мы нашли толковый словарь С.И.Ожегова </vt:lpstr>
      <vt:lpstr>Слайд 8</vt:lpstr>
      <vt:lpstr>Нашли слово в словарях: 1. Ударение: я́беда  ж. разг. Наговор, клевета.  устар. Донос, жалоба в письменном виде. м. и ж. разг.  Тот, кто ябедничает. </vt:lpstr>
      <vt:lpstr>Ябеда - Мелкий донос, клевета [Primo письменный донос] ... Ябедник - Человек который занимается сутяжничеством кляузами ... Ябедник - Человек, который ябедничает, наушничает ... Ябедничать - Заниматься ябедами, наушничать ... </vt:lpstr>
      <vt:lpstr>    Провели опрос учеников начальных классов. В опросе участвовали 40 учащихся . 1.Объясни слово «ябеда». 2. В твоём классе есть ябеда? 3. Стал бы ты дружить с ябедой?        6 </vt:lpstr>
      <vt:lpstr>Выяснили: Из 40 опрошенных ребят объяснить слово «ябеда» не смогли 16 , но они понимают, ябеда – это плохо. На вопрос «Есть в классе ябеда?» ответили: «Да» – 39   « Нет» – 1. На вопрос «Ты стал бы дружить с ябедой?» ответили  - «Нет» – 40 </vt:lpstr>
      <vt:lpstr>Так ребята изобразили ЯБЕДУ</vt:lpstr>
      <vt:lpstr>ДРАЗНИЛКИ Самые популярные дразнилки собрали: Неретина Алёна, Зенкова Лена, Геворгян Вика,Рябинина Аля. Дразнилки записали со слов мам и бабушек. Сравнив , заметили,что дразнилки повторяются.  Вывод: дразнилки – это жанр устного народного творчества и передаются от одного поколения к другому. </vt:lpstr>
      <vt:lpstr>Ябеда солёная,                      Ябеда - беда На костре варёная!               Солёная борода. Ябеда – беда                            Ябеда – корябеда, Тараканья еда!          Не полбеды, а беда! Ябеда – корябеда          Ябеда солёная, Зелёный огурец.           На костре варёная. Никто с ним не играет,          Шишками обитая Никто его не ест.           Что б не была сердитая Ябеда – корябеда                     Ябеда - корябеда Турецкий барабан.                   Солёный огурец. Кто на нём играет                      На полу валяется                 Тот противный таракан!           Никто его не ест.  </vt:lpstr>
      <vt:lpstr>ПОСЛОВИЦЫ … В библиотеке мы нашли книгу «Русские пословицы и поговорки». </vt:lpstr>
      <vt:lpstr>Слайд 17</vt:lpstr>
      <vt:lpstr>      </vt:lpstr>
      <vt:lpstr>Заключение Из различных источников информации мы узнали, что  «ябедничество» – это давно известная форма детского общения.  Из наблюдений мы выяснили, что ябеды  встречаются повсюду.  Причин их появления много, от неумения дружно играть, уважать чужое мнение. Реагировать на ябеду надо в зависимости от ситуации. Узнали много смешных и поучительных дразнилок , пословиц, стихов, сказок из художественной литературы.   О результатах исследования рассказали взрослым и своим друзьям.  Подготовили памятки для родителей, как говорить с ребенком  если он ябеда.   Выводы: цель работы достигнута, мы узнали много нового и важного о роли ябедничества в нашей жизни. Будем использовать  дразнилки про ябед только в добрых  целях. 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2009</dc:creator>
  <cp:lastModifiedBy>XP GAME 2009</cp:lastModifiedBy>
  <cp:revision>27</cp:revision>
  <dcterms:created xsi:type="dcterms:W3CDTF">2012-09-23T11:23:36Z</dcterms:created>
  <dcterms:modified xsi:type="dcterms:W3CDTF">2013-04-19T12:20:50Z</dcterms:modified>
</cp:coreProperties>
</file>