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0" r:id="rId3"/>
    <p:sldId id="281" r:id="rId4"/>
    <p:sldId id="285" r:id="rId5"/>
    <p:sldId id="282" r:id="rId6"/>
    <p:sldId id="283" r:id="rId7"/>
    <p:sldId id="284" r:id="rId8"/>
    <p:sldId id="258" r:id="rId9"/>
    <p:sldId id="259" r:id="rId10"/>
    <p:sldId id="260" r:id="rId11"/>
    <p:sldId id="286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3" r:id="rId21"/>
    <p:sldId id="266" r:id="rId22"/>
    <p:sldId id="271" r:id="rId23"/>
    <p:sldId id="272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B432-4C8E-45DE-8D03-EC6028CA5578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CEAE8-D52B-4C97-A7A1-79193307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264696"/>
          </a:xfrm>
          <a:solidFill>
            <a:srgbClr val="92D050"/>
          </a:solidFill>
          <a:ln w="7620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latin typeface="Comic Sans MS" pitchFamily="66" charset="0"/>
              </a:rPr>
              <a:t>Сладостей сто,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А здоровье – одно!!!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Фрукты, овощи – полезней: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Защищают от болезней!!!</a:t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ar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395536" y="404664"/>
            <a:ext cx="8352928" cy="6120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941168"/>
            <a:ext cx="8424936" cy="165618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Проблемы любителей чипсов: лишние килограммы, высокий уровень холестерина, закупорка сосудов, инфаркты и диабет. Также чипсы вызывают зависимость, как наркотики!!!!!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ips-ve-kola-resmen-yasakland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69" r="10069"/>
          <a:stretch>
            <a:fillRect/>
          </a:stretch>
        </p:blipFill>
        <p:spPr>
          <a:xfrm>
            <a:off x="539552" y="404664"/>
            <a:ext cx="8064896" cy="6120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4941168"/>
            <a:ext cx="6912768" cy="1512168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Круто!!!!! Мама на работе!!!! Ем все, что захочу!!!!! Я ж взрослый уже!!!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8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8640"/>
            <a:ext cx="8280920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653136"/>
            <a:ext cx="8208912" cy="1944216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Ммм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колбаска!!!!!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НО!!!!!!!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состав данной продукции частенько вызывает аллергические реакции и нарушение пищеварения.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rod_gk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659" b="15659"/>
          <a:stretch>
            <a:fillRect/>
          </a:stretch>
        </p:blipFill>
        <p:spPr>
          <a:xfrm>
            <a:off x="539552" y="612775"/>
            <a:ext cx="7920880" cy="59125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581128"/>
            <a:ext cx="8136904" cy="20882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Заправлю –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я салатик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майонезиком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……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!!!!!!!!!!!!!!!!НО!!!!!!!!!!!!!!!!!!!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Его нельзя употреблять в пищу если имеется повышенная кислотность желудка, аллергия на уксусную кислоту и яйца, а так же детям до 9 лет.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88640"/>
            <a:ext cx="8136904" cy="6120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352928" cy="1008112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Есть или не есть?????? Вот в чём вопрос!!!!!!!!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Ешь, даже не думай, если хочешь стать таким пухленьким хомячком;-)!!!!!!!!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merikanti-mcdonald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68" r="7368"/>
          <a:stretch>
            <a:fillRect/>
          </a:stretch>
        </p:blipFill>
        <p:spPr>
          <a:xfrm>
            <a:off x="539552" y="260648"/>
            <a:ext cx="8136904" cy="61926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_________________4f2a48c70d1c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153" b="11153"/>
          <a:stretch>
            <a:fillRect/>
          </a:stretch>
        </p:blipFill>
        <p:spPr>
          <a:xfrm>
            <a:off x="611560" y="404664"/>
            <a:ext cx="8136904" cy="619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589240"/>
            <a:ext cx="8136904" cy="8048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благодарность «Пепси – Коле»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epsi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072" b="23072"/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589240"/>
            <a:ext cx="8064896" cy="8048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ЛУЧШЕ ВСЕХ УЧУСЬ Я В ШКОЛЕ!!!!!!!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prit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5" b="605"/>
          <a:stretch>
            <a:fillRect/>
          </a:stretch>
        </p:blipFill>
        <p:spPr>
          <a:xfrm>
            <a:off x="611560" y="332656"/>
            <a:ext cx="7920880" cy="619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420888"/>
            <a:ext cx="7747248" cy="3024336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!!!!НО!!!!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Deflate">
              <a:avLst/>
            </a:prstTxWarp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!!!ВНИМАНИЕ!!!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Сладости опасны для мозга!!!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eed798990bf325afcce05667330b5c8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3" b="203"/>
          <a:stretch>
            <a:fillRect/>
          </a:stretch>
        </p:blipFill>
        <p:spPr>
          <a:xfrm>
            <a:off x="539552" y="260648"/>
            <a:ext cx="8064896" cy="6120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2348880"/>
            <a:ext cx="6984776" cy="2880320"/>
          </a:xfrm>
        </p:spPr>
        <p:txBody>
          <a:bodyPr>
            <a:normAutofit/>
          </a:bodyPr>
          <a:lstStyle/>
          <a:p>
            <a:pPr algn="ctr"/>
            <a:r>
              <a:rPr lang="ru-RU" sz="1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!!!Но!!!</a:t>
            </a:r>
            <a:endParaRPr lang="ru-RU" sz="13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rgbClr val="92D050"/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/>
              <a:t>Кофеин, который содержится в газированных напитках, является причиной нарушений деятельности нервной системы. Дети, употребляющие газировку, гораздо хуже спят и со временем ощущают трудности в обучении. Кроме того, кофеин оказывает негативное воздействие на работу внутренних органов детского организма, что может привести к развитию в будущем серьезных заболеваний!!!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61da8d8_b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5" b="35"/>
          <a:stretch>
            <a:fillRect/>
          </a:stretch>
        </p:blipFill>
        <p:spPr>
          <a:xfrm>
            <a:off x="971600" y="188640"/>
            <a:ext cx="7344816" cy="5976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3717032"/>
            <a:ext cx="7344816" cy="1368152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Может, пока не поздно, стоит задуматься о пользе фруктов и овощей???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rukt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3" r="1663"/>
          <a:stretch>
            <a:fillRect/>
          </a:stretch>
        </p:blipFill>
        <p:spPr>
          <a:xfrm>
            <a:off x="251520" y="260648"/>
            <a:ext cx="8424936" cy="6336704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8280920" cy="151216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Фрукты, овощи – полезны: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Защищают от болезней!!!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27495413-6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539552" y="188640"/>
            <a:ext cx="7920880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581128"/>
            <a:ext cx="7992888" cy="2016224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Фрукты — это огромная кладезь всевозможных витаминов и минералов!!! Употребляя их каждый день, человек всегда выглядит жизнерадостным и счастливым!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вощ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683568" y="404664"/>
            <a:ext cx="7848872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4005064"/>
            <a:ext cx="6264696" cy="187220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 насыщают организм витаминами, минеральными элементами, углеводами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9972-LegumesMont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000" r="6000"/>
          <a:stretch>
            <a:fillRect/>
          </a:stretch>
        </p:blipFill>
        <p:spPr>
          <a:xfrm>
            <a:off x="179512" y="260648"/>
            <a:ext cx="8712968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653136"/>
            <a:ext cx="8208912" cy="17281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Кроме того, многие овощи и фрукты улучшают работу органов пищеварения, способствуют нормальному функционированию организма в целом!!!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181d0bed0b4d0b5d180d0b6d0b0d0bdd0b8d0b5-d0b2d0b8d182d0b0d0bcd0b8d0bdd0bed0b2-d0b2-d0bfd180d0bed0b4d183d0bad182d0b0d18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35" b="2035"/>
          <a:stretch>
            <a:fillRect/>
          </a:stretch>
        </p:blipFill>
        <p:spPr>
          <a:xfrm>
            <a:off x="539552" y="188640"/>
            <a:ext cx="8208912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И, главное!!!!!!!!!!!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ПОМНИТЕ!!!!!!!!!!!!!!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Сладостей – сто, </a:t>
            </a:r>
            <a:br>
              <a:rPr lang="ru-RU" sz="5400" dirty="0" smtClean="0">
                <a:latin typeface="Comic Sans MS" pitchFamily="66" charset="0"/>
              </a:rPr>
            </a:br>
            <a:r>
              <a:rPr lang="ru-RU" sz="5400" dirty="0" smtClean="0">
                <a:latin typeface="Comic Sans MS" pitchFamily="66" charset="0"/>
              </a:rPr>
              <a:t>А здоровье – одно!!!</a:t>
            </a:r>
            <a:br>
              <a:rPr lang="ru-RU" sz="5400" dirty="0" smtClean="0">
                <a:latin typeface="Comic Sans MS" pitchFamily="66" charset="0"/>
              </a:rPr>
            </a:br>
            <a:r>
              <a:rPr lang="ru-RU" sz="5400" dirty="0" smtClean="0">
                <a:latin typeface="Comic Sans MS" pitchFamily="66" charset="0"/>
              </a:rPr>
              <a:t>Фрукты, овощи – полезней:</a:t>
            </a:r>
            <a:br>
              <a:rPr lang="ru-RU" sz="5400" dirty="0" smtClean="0">
                <a:latin typeface="Comic Sans MS" pitchFamily="66" charset="0"/>
              </a:rPr>
            </a:br>
            <a:r>
              <a:rPr lang="ru-RU" sz="5400" dirty="0" smtClean="0">
                <a:latin typeface="Comic Sans MS" pitchFamily="66" charset="0"/>
              </a:rPr>
              <a:t>Защищают от болезней!!!</a:t>
            </a:r>
            <a:endParaRPr lang="ru-RU" sz="5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668_1304550062_4dc1daae3cd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00" b="5000"/>
          <a:stretch>
            <a:fillRect/>
          </a:stretch>
        </p:blipFill>
        <p:spPr>
          <a:xfrm>
            <a:off x="899592" y="476672"/>
            <a:ext cx="7848872" cy="60486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4581128"/>
            <a:ext cx="6696744" cy="172819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Чрезмерное употребление сладкого ведёт к ожирению!!! 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atkidsleepingcouch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65" b="2465"/>
          <a:stretch>
            <a:fillRect/>
          </a:stretch>
        </p:blipFill>
        <p:spPr>
          <a:xfrm>
            <a:off x="611560" y="332656"/>
            <a:ext cx="7632848" cy="61926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21619dbd6c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683568" y="476672"/>
            <a:ext cx="7632848" cy="5400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7488832" cy="653950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 сладкого - рак кишечника!!!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/>
              <a:t>Сахар сокращает продолжительность жизни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sktopwallpapers.org.ua-209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>
          <a:xfrm>
            <a:off x="971600" y="612774"/>
            <a:ext cx="7632848" cy="54805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301208"/>
            <a:ext cx="6552728" cy="8048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Сладкое – вред для зубов!!!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amie_vrednie_produkti_dlya_figur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000" b="25000"/>
          <a:stretch>
            <a:fillRect/>
          </a:stretch>
        </p:blipFill>
        <p:spPr>
          <a:xfrm>
            <a:off x="755576" y="260648"/>
            <a:ext cx="7344816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Будешь часто есть хот-доги –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Через год протянешь ноги!!!!!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5496251_shokoladk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047" b="23047"/>
          <a:stretch>
            <a:fillRect/>
          </a:stretch>
        </p:blipFill>
        <p:spPr>
          <a:xfrm>
            <a:off x="467544" y="404664"/>
            <a:ext cx="8064896" cy="6120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848872" cy="1085998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Будешь есть ты «Сникерс» сладкий –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Будут зубы не в порядке!!!!!!!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333</Words>
  <Application>Microsoft Office PowerPoint</Application>
  <PresentationFormat>Экран (4:3)</PresentationFormat>
  <Paragraphs>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Сладостей сто, А здоровье – одно!!! Фрукты, овощи – полезней: Защищают от болезней!!! </vt:lpstr>
      <vt:lpstr>!!!ВНИМАНИЕ!!! Сладости опасны для мозга!!! </vt:lpstr>
      <vt:lpstr>Слайд 3</vt:lpstr>
      <vt:lpstr>Слайд 4</vt:lpstr>
      <vt:lpstr>Слайд 5</vt:lpstr>
      <vt:lpstr>Сахар сокращает продолжительность жизни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Ешь, даже не думай, если хочешь стать таким пухленьким хомячком;-)!!!!!!!!</vt:lpstr>
      <vt:lpstr>Слайд 16</vt:lpstr>
      <vt:lpstr>Слайд 17</vt:lpstr>
      <vt:lpstr>Слайд 18</vt:lpstr>
      <vt:lpstr>Слайд 19</vt:lpstr>
      <vt:lpstr>Слайд 20</vt:lpstr>
      <vt:lpstr>Кофеин, который содержится в газированных напитках, является причиной нарушений деятельности нервной системы. Дети, употребляющие газировку, гораздо хуже спят и со временем ощущают трудности в обучении. Кроме того, кофеин оказывает негативное воздействие на работу внутренних органов детского организма, что может привести к развитию в будущем серьезных заболеваний!!!</vt:lpstr>
      <vt:lpstr>Слайд 22</vt:lpstr>
      <vt:lpstr>Слайд 23</vt:lpstr>
      <vt:lpstr>Слайд 24</vt:lpstr>
      <vt:lpstr>Слайд 25</vt:lpstr>
      <vt:lpstr>Слайд 26</vt:lpstr>
      <vt:lpstr>Слайд 27</vt:lpstr>
      <vt:lpstr>И, главное!!!!!!!!!!!  ПОМНИТЕ!!!!!!!!!!!!!!</vt:lpstr>
      <vt:lpstr>Сладостей – сто,  А здоровье – одно!!! Фрукты, овощи – полезней: Защищают от болезней!!!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Сладостей сто, А здоровье – одно! Фрукты, овощи – полезней: Защищают от болезней!!! </dc:title>
  <dc:creator>марина</dc:creator>
  <cp:lastModifiedBy>марина</cp:lastModifiedBy>
  <cp:revision>27</cp:revision>
  <dcterms:created xsi:type="dcterms:W3CDTF">2012-03-14T05:53:23Z</dcterms:created>
  <dcterms:modified xsi:type="dcterms:W3CDTF">2012-03-20T10:51:40Z</dcterms:modified>
</cp:coreProperties>
</file>