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4" r:id="rId4"/>
    <p:sldId id="265" r:id="rId5"/>
    <p:sldId id="280" r:id="rId6"/>
    <p:sldId id="273" r:id="rId7"/>
    <p:sldId id="283" r:id="rId8"/>
    <p:sldId id="282" r:id="rId9"/>
    <p:sldId id="288" r:id="rId10"/>
    <p:sldId id="271" r:id="rId11"/>
    <p:sldId id="305" r:id="rId12"/>
    <p:sldId id="306" r:id="rId13"/>
    <p:sldId id="266" r:id="rId14"/>
    <p:sldId id="292" r:id="rId15"/>
    <p:sldId id="270" r:id="rId16"/>
    <p:sldId id="284" r:id="rId17"/>
    <p:sldId id="268" r:id="rId18"/>
    <p:sldId id="287" r:id="rId19"/>
    <p:sldId id="304" r:id="rId20"/>
    <p:sldId id="308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F6E4"/>
    <a:srgbClr val="9DE3AE"/>
    <a:srgbClr val="66FF33"/>
    <a:srgbClr val="FF3399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9024" autoAdjust="0"/>
  </p:normalViewPr>
  <p:slideViewPr>
    <p:cSldViewPr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72849-B879-4CC8-ACBE-C126FFEB3E58}" type="presOf" srcId="{D831D0E8-FC2F-417C-8A50-B7132907CF42}" destId="{7639CDC6-C8AB-48DF-84F2-A06C8023F0E7}" srcOrd="0" destOrd="0" presId="urn:microsoft.com/office/officeart/2005/8/layout/venn3"/>
    <dgm:cxn modelId="{8F53D267-6B4F-47FA-B6F0-E264C03BEC15}" type="presOf" srcId="{66612BEF-459C-4E4F-BD0C-352D325DEF40}" destId="{446CA65D-CB69-46F3-B3D9-11BB3C3F4571}" srcOrd="0" destOrd="0" presId="urn:microsoft.com/office/officeart/2005/8/layout/venn3"/>
    <dgm:cxn modelId="{0D06FD6E-2671-4F96-8A29-383D72AE485A}" type="presOf" srcId="{8FDD254B-A7A3-4B97-9FBB-6289B1A1C2D8}" destId="{F714F26A-66E6-47A5-BA72-4D05BE71D5ED}" srcOrd="0" destOrd="0" presId="urn:microsoft.com/office/officeart/2005/8/layout/venn3"/>
    <dgm:cxn modelId="{0FE66656-2843-47AB-B33D-D0A9E2D9CF4C}" type="presOf" srcId="{EF3DA76C-D868-4446-A08E-A80CAB3A147C}" destId="{71C6594F-E037-4259-BCD1-AAD3B842C68C}" srcOrd="0" destOrd="0" presId="urn:microsoft.com/office/officeart/2005/8/layout/venn3"/>
    <dgm:cxn modelId="{D5DD336B-6B3A-4824-969B-7B5998490921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CE75504-E8E2-4DBE-8A06-57FCBCA1AC70}" type="presParOf" srcId="{446CA65D-CB69-46F3-B3D9-11BB3C3F4571}" destId="{5E98A81F-6172-48FF-A315-DC20E1D6D860}" srcOrd="0" destOrd="0" presId="urn:microsoft.com/office/officeart/2005/8/layout/venn3"/>
    <dgm:cxn modelId="{721A5421-57E3-43A9-9E7E-1DB6E8CAE242}" type="presParOf" srcId="{446CA65D-CB69-46F3-B3D9-11BB3C3F4571}" destId="{233A0F06-B176-4222-B794-F8A2ACEF7896}" srcOrd="1" destOrd="0" presId="urn:microsoft.com/office/officeart/2005/8/layout/venn3"/>
    <dgm:cxn modelId="{435DF3C6-2BBD-48D9-97AF-4678E105CA8D}" type="presParOf" srcId="{446CA65D-CB69-46F3-B3D9-11BB3C3F4571}" destId="{F714F26A-66E6-47A5-BA72-4D05BE71D5ED}" srcOrd="2" destOrd="0" presId="urn:microsoft.com/office/officeart/2005/8/layout/venn3"/>
    <dgm:cxn modelId="{0EFA3FF1-DA1E-4992-B6AF-CEEC634A353F}" type="presParOf" srcId="{446CA65D-CB69-46F3-B3D9-11BB3C3F4571}" destId="{C1BB16E1-7DA5-48EB-B3D7-8BC424EC9F8B}" srcOrd="3" destOrd="0" presId="urn:microsoft.com/office/officeart/2005/8/layout/venn3"/>
    <dgm:cxn modelId="{32E3E964-F5E7-44FD-B936-CB89D78CE850}" type="presParOf" srcId="{446CA65D-CB69-46F3-B3D9-11BB3C3F4571}" destId="{71C6594F-E037-4259-BCD1-AAD3B842C68C}" srcOrd="4" destOrd="0" presId="urn:microsoft.com/office/officeart/2005/8/layout/venn3"/>
    <dgm:cxn modelId="{4B3DDD7D-7C48-47A7-A1ED-9F8934180A47}" type="presParOf" srcId="{446CA65D-CB69-46F3-B3D9-11BB3C3F4571}" destId="{DEE0814D-27E9-4EA5-92C4-69241B91B41B}" srcOrd="5" destOrd="0" presId="urn:microsoft.com/office/officeart/2005/8/layout/venn3"/>
    <dgm:cxn modelId="{0B3F3DC7-B382-45AE-B7CB-5646A97136F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B81A0-E577-4E13-A0CB-D62FE6711EF5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DDA7373-558C-451C-A140-4B7BCE53BE4F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0C4E9D9-267F-4D1E-8826-8E2C72331376}" type="presOf" srcId="{EAE1088C-D00C-4178-B118-09F4A6B86C1F}" destId="{F0D1C6A0-6AE3-4478-BCA0-1963AF8130D5}" srcOrd="0" destOrd="0" presId="urn:microsoft.com/office/officeart/2005/8/layout/venn3"/>
    <dgm:cxn modelId="{F26F3885-9C2F-47AB-B262-94716C819E1F}" type="presOf" srcId="{55503469-2CDB-46B9-B6CD-6814AE157330}" destId="{6FC185DC-2AFF-4C48-ABA6-A267AA6D91B6}" srcOrd="0" destOrd="0" presId="urn:microsoft.com/office/officeart/2005/8/layout/venn3"/>
    <dgm:cxn modelId="{92628820-625A-411B-9DBB-4D9CF7617B43}" type="presOf" srcId="{9B28D258-7D84-4D3E-A4D6-4DC2CAD20B9A}" destId="{218F0263-153A-4B8C-B3FB-8AB83B00CF86}" srcOrd="0" destOrd="0" presId="urn:microsoft.com/office/officeart/2005/8/layout/venn3"/>
    <dgm:cxn modelId="{D884DFD9-3B74-427F-B8D6-BCFFEEF6BB2C}" type="presParOf" srcId="{F0D1C6A0-6AE3-4478-BCA0-1963AF8130D5}" destId="{F9C5F6B0-4D31-493A-9460-1EC566C3BB84}" srcOrd="0" destOrd="0" presId="urn:microsoft.com/office/officeart/2005/8/layout/venn3"/>
    <dgm:cxn modelId="{000EB954-86D9-40D5-8248-105D3018798C}" type="presParOf" srcId="{F0D1C6A0-6AE3-4478-BCA0-1963AF8130D5}" destId="{B842DF3E-E78D-462F-A5CC-E16C67B01821}" srcOrd="1" destOrd="0" presId="urn:microsoft.com/office/officeart/2005/8/layout/venn3"/>
    <dgm:cxn modelId="{43A6A3D0-6CD1-44B7-9B4A-9BB97973CC05}" type="presParOf" srcId="{F0D1C6A0-6AE3-4478-BCA0-1963AF8130D5}" destId="{6EF1AF08-9334-480F-9092-2F9E329DD69C}" srcOrd="2" destOrd="0" presId="urn:microsoft.com/office/officeart/2005/8/layout/venn3"/>
    <dgm:cxn modelId="{F12FDD3B-F811-439B-954A-96B25F0E4AF7}" type="presParOf" srcId="{F0D1C6A0-6AE3-4478-BCA0-1963AF8130D5}" destId="{B4C4B1EE-0694-4A8B-ADE2-6079FF95B405}" srcOrd="3" destOrd="0" presId="urn:microsoft.com/office/officeart/2005/8/layout/venn3"/>
    <dgm:cxn modelId="{4E4D714B-A818-4807-9D98-B6BF3752116F}" type="presParOf" srcId="{F0D1C6A0-6AE3-4478-BCA0-1963AF8130D5}" destId="{6FC185DC-2AFF-4C48-ABA6-A267AA6D91B6}" srcOrd="4" destOrd="0" presId="urn:microsoft.com/office/officeart/2005/8/layout/venn3"/>
    <dgm:cxn modelId="{FB8EF661-A4D0-4F5A-ADAB-E2D263D2E9B4}" type="presParOf" srcId="{F0D1C6A0-6AE3-4478-BCA0-1963AF8130D5}" destId="{8F737D8B-7FC9-4805-BF3E-0815E46E311C}" srcOrd="5" destOrd="0" presId="urn:microsoft.com/office/officeart/2005/8/layout/venn3"/>
    <dgm:cxn modelId="{4F945883-8AE8-4FD4-A542-E603C82B9B4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8A91-4770-4F00-B4B5-C523CCE48F3F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658031-3213-417A-BE50-384B34AE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8566-FD23-46E7-8104-6A562EB0E1B6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C0A-52D5-4415-8154-8233AA7C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06EA-48B8-446B-8BE8-672918609B4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E080-DFBF-4E0E-9A52-9EFBF21F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126C-BA32-49B7-B7E7-409B8A3C73CA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CBC6-4132-420C-96FA-9A0A9248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F046-A392-4C03-8699-A5884C8192E1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8A5-409C-49F2-B1A1-FBE460F6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A72-051D-4B49-95F8-A7E16C7D15A0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FC70-E327-473D-8EB5-D5DFC96F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1104-C943-4CAB-88CA-E9F4DF8EAF69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5A22-00D3-4651-BF09-F78142E18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2AF1-83F6-49DE-AC37-9C0488A7B1B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54B5-06FD-47DB-B1B3-0D223E4C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1815-7E83-49E5-AD39-397DBA518E5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CF2-A6FA-498C-B939-FC468458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911D-86E5-4177-8C98-31889C1F2D7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0A01-D165-41E1-9598-3477C12FB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CE5-CA23-4644-AB1E-617F5687EFF5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9E0-5334-45D8-81EF-229C2DB8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4F5C-BC65-4E86-BC64-170932CBFB0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336B-9980-486C-9515-10B37B5B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3AA6C-9030-45D0-AB75-763C52F98B2F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C5311-94CA-4D34-A4FD-2829FEC8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000108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1595" y="4077072"/>
            <a:ext cx="9144000" cy="20578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7200" b="1" spc="600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Что мы знаем                    о Москве</a:t>
            </a:r>
            <a:endParaRPr lang="ru-RU" sz="7200" b="1" spc="600" dirty="0">
              <a:ln w="3810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1026" name="Picture 2" descr="Картинка 84 из 12279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992031"/>
            <a:ext cx="2715568" cy="25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28 из 7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05273" y="172818"/>
            <a:ext cx="2232248" cy="79208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Кремль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 из 293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229200"/>
            <a:ext cx="8928992" cy="151216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Стоят вокруг Кремля башни, словно могучие богатыри. Двадцать каменных богатырей в высоких островерхих шлемах. Они такие разные, но всё же чем-то похожи. Все башни состоят из двух частей. Массивные приземистые стрельницы и верхние надстройки, придающие отличия башням Кремля.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114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57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301208"/>
            <a:ext cx="8928992" cy="144016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Главная башня Кремля – Спасская, получившая имя по вделанному в камень вратному образу Спасителя, всегда считалась святыми воротами Кремля. Издревле существовал народный обычай проходить под воротами башни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непокрытой головой. В самом верху, над часами, спрятаны 35 колоколов.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0084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 из 41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29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24128" y="116632"/>
            <a:ext cx="3314600" cy="8482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Московский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зоопарк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57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34" y="115617"/>
            <a:ext cx="4412348" cy="317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moscowzoo.ru/images/A35_0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57722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артинка 3 из 89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70704" cy="3171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Картинка 36 из 160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535" y="3429000"/>
            <a:ext cx="4412347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6165304"/>
            <a:ext cx="8928992" cy="504056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Вокруг вольеры и павильоны с животными со всех частей света.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5237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2 из 3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796136" y="116632"/>
            <a:ext cx="3242592" cy="8482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Останкинская телебашня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284 из 5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5877272"/>
            <a:ext cx="8928992" cy="79208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башня – олицетворение триумфа науки и технического прогресса, выдающийся памятник современности, которым гордятся москвичи.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6442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5 из 117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788024" y="116632"/>
            <a:ext cx="4250704" cy="136815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Московский Государственный Университет 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(МГУ)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9 из 1134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84376" cy="4393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8 из 348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2738644"/>
            <a:ext cx="5306448" cy="398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736301"/>
            <a:ext cx="34563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русский учёный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(1711 - 1765) 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769065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Основанный в 1755 году Московский университет стал «сосредоточием русского образования». Инициатива и план основания университета целиком принадлежала М.В.Ломоносову.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6052133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 из 413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92909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228 из 70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3524" y="4581128"/>
            <a:ext cx="2856183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а 1 из 174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22 из 34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1978" y="4581128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45 из 1174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4581128"/>
            <a:ext cx="2880321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а 70 из 68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880321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899592" y="2780928"/>
            <a:ext cx="7560840" cy="136815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ещё раз назовём достопримечательности Москвы.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905371"/>
            <a:ext cx="2884986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Третьяковская галерея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63179" y="1409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Покровский собор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04252" y="19053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зоопарк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8842" y="6387820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63179" y="4581128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Кремль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93809" y="6373417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Останкинская башня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057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2132856"/>
            <a:ext cx="74523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познакомимся с некоторыми достопримечательностями столицы. Узнаем о жизни маленьких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москвичей – наших сверстников.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1764333"/>
            <a:ext cx="7200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означают слова «Москва – столица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России»?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Какие достопримечательности можно 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увидеть в Москве?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 живут маленькие москвичи – ваши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сверстники?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31640" y="4392625"/>
            <a:ext cx="2464365" cy="504056"/>
            <a:chOff x="34481" y="-9093"/>
            <a:chExt cx="2521294" cy="778534"/>
          </a:xfrm>
        </p:grpSpPr>
        <p:sp>
          <p:nvSpPr>
            <p:cNvPr id="5" name="Прямоугольник 4"/>
            <p:cNvSpPr/>
            <p:nvPr/>
          </p:nvSpPr>
          <p:spPr>
            <a:xfrm flipH="1">
              <a:off x="34481" y="-9093"/>
              <a:ext cx="252129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  </a:t>
              </a:r>
              <a:r>
                <a:rPr lang="ru-RU" sz="4400" b="1" dirty="0" smtClean="0">
                  <a:solidFill>
                    <a:srgbClr val="00B05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</a:t>
              </a:r>
              <a:endPara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flipH="1">
              <a:off x="1547664" y="0"/>
              <a:ext cx="74572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ru-RU" sz="4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endPara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23394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43718" y="472514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504" y="764704"/>
            <a:ext cx="8928992" cy="2880320"/>
          </a:xfrm>
          <a:prstGeom prst="cloudCallout">
            <a:avLst>
              <a:gd name="adj1" fmla="val 22911"/>
              <a:gd name="adj2" fmla="val 961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7980" y="2785492"/>
            <a:ext cx="8068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– главный город страны.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столице России – Москве – работает глава нашего государства – Президент России. Здесь работают Правительство России и Государственная дума.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 много интересных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достопримечательностей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3" name="Picture 2" descr="Картинка 84 из 12279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046" y="3645024"/>
            <a:ext cx="3980962" cy="30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а 233 из 396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7947" y="1484784"/>
            <a:ext cx="1111803" cy="8359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-34393"/>
              <a:gd name="adj2" fmla="val 16998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Вспомните, какие города России вы знаете. Как называется столица России? Подумайте, что такое столица?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358830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4 из 133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116632"/>
            <a:ext cx="6480720" cy="864096"/>
          </a:xfrm>
          <a:prstGeom prst="roundRect">
            <a:avLst/>
          </a:prstGeom>
          <a:solidFill>
            <a:srgbClr val="DEF6E4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ещё одно общее у всех народов России. Это одна столица – город-герой Москва.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43718" y="472514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26054"/>
              <a:gd name="adj2" fmla="val 1715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столице работают глава нашего государства – Президент России, Правительство России и Государственная дума.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Картинка 13 из 1253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0780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8049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06" y="5373216"/>
            <a:ext cx="433449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Путин                             Владимир Владимирович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Картинка 3 из 4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79510" y="1014843"/>
            <a:ext cx="4608513" cy="5646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4047" y="5229200"/>
            <a:ext cx="413995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Правительства</a:t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Медведев                                    Дмитрий Анатольевич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 descr="Картинка 4 из 1246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800600" cy="3312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а 39 из 1246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5" y="104665"/>
            <a:ext cx="4800599" cy="3180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1 из 27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638" b="10312"/>
          <a:stretch>
            <a:fillRect/>
          </a:stretch>
        </p:blipFill>
        <p:spPr bwMode="auto">
          <a:xfrm>
            <a:off x="5076056" y="116632"/>
            <a:ext cx="3960440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846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2 из 1253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076825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а 68 из 1253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722915"/>
            <a:ext cx="4392488" cy="3018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а 13 из 1253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851920" cy="23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а 15 из 1253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3" y="3717032"/>
            <a:ext cx="4392489" cy="3024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2839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19" y="857232"/>
            <a:ext cx="8605393" cy="1707672"/>
          </a:xfrm>
          <a:prstGeom prst="cloudCallout">
            <a:avLst>
              <a:gd name="adj1" fmla="val -34499"/>
              <a:gd name="adj2" fmla="val 195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отправимся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путешествие по Москве.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кто из вас знает, что называют сердцем Москвы?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358830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74481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327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Президент  Российской Федерации   Путин                             Владимир Владимирович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Столица – главный город страны.  В столице России – Москве – работает глава нашего государства – Президент России. Здесь работают Правительство России и Государственная дума.  В Москве много интересных  достопримечательностей.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Сергей Соловьев</cp:lastModifiedBy>
  <cp:revision>126</cp:revision>
  <dcterms:modified xsi:type="dcterms:W3CDTF">2013-09-15T08:34:57Z</dcterms:modified>
</cp:coreProperties>
</file>