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91" r:id="rId4"/>
    <p:sldId id="292" r:id="rId5"/>
    <p:sldId id="294" r:id="rId6"/>
    <p:sldId id="297" r:id="rId7"/>
    <p:sldId id="293" r:id="rId8"/>
    <p:sldId id="306" r:id="rId9"/>
    <p:sldId id="296" r:id="rId10"/>
    <p:sldId id="267" r:id="rId11"/>
    <p:sldId id="269" r:id="rId12"/>
    <p:sldId id="266" r:id="rId13"/>
    <p:sldId id="299" r:id="rId14"/>
    <p:sldId id="301" r:id="rId15"/>
    <p:sldId id="277" r:id="rId16"/>
    <p:sldId id="271" r:id="rId17"/>
    <p:sldId id="302" r:id="rId18"/>
    <p:sldId id="304" r:id="rId19"/>
    <p:sldId id="272" r:id="rId20"/>
    <p:sldId id="280" r:id="rId21"/>
    <p:sldId id="281" r:id="rId22"/>
    <p:sldId id="282" r:id="rId23"/>
    <p:sldId id="284" r:id="rId24"/>
    <p:sldId id="307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juJKVs9b_M&amp;feature=relat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64.mchs.gov.ru/fotovideo/foto/index.php?PAGE_NAME=detail&amp;SECTION_ID=381&amp;ELEMENT_ID=5121" TargetMode="External"/><Relationship Id="rId2" Type="http://schemas.openxmlformats.org/officeDocument/2006/relationships/hyperlink" Target="http://ria.ru/online/20100429/22825555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071701"/>
          </a:xfrm>
        </p:spPr>
        <p:txBody>
          <a:bodyPr/>
          <a:lstStyle/>
          <a:p>
            <a:r>
              <a:rPr lang="ru-RU" dirty="0" smtClean="0"/>
              <a:t>«Чтобы не было пожара»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744232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Презентацию подготовила: </a:t>
            </a:r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МОУ «Средняя общеобразовательная школа № 3</a:t>
            </a:r>
          </a:p>
          <a:p>
            <a:r>
              <a:rPr lang="ru-RU" dirty="0" smtClean="0"/>
              <a:t> г. Красноармейска Саратовской области» </a:t>
            </a:r>
          </a:p>
          <a:p>
            <a:r>
              <a:rPr lang="ru-RU" dirty="0" err="1" smtClean="0"/>
              <a:t>Карандина</a:t>
            </a:r>
            <a:r>
              <a:rPr lang="ru-RU" dirty="0" smtClean="0"/>
              <a:t> Г.И.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так говорят?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1 группа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2 группа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«Огонь-царь, </a:t>
            </a:r>
          </a:p>
          <a:p>
            <a:pPr algn="ctr">
              <a:buNone/>
            </a:pPr>
            <a:r>
              <a:rPr lang="ru-RU" dirty="0" smtClean="0"/>
              <a:t>вода-царица, </a:t>
            </a:r>
          </a:p>
          <a:p>
            <a:pPr algn="ctr">
              <a:buNone/>
            </a:pPr>
            <a:r>
              <a:rPr lang="ru-RU" dirty="0" smtClean="0"/>
              <a:t>земля – матушка,</a:t>
            </a:r>
          </a:p>
          <a:p>
            <a:pPr algn="ctr">
              <a:buNone/>
            </a:pPr>
            <a:r>
              <a:rPr lang="ru-RU" dirty="0" smtClean="0"/>
              <a:t> небо-отец, </a:t>
            </a:r>
          </a:p>
          <a:p>
            <a:pPr algn="ctr">
              <a:buNone/>
            </a:pPr>
            <a:r>
              <a:rPr lang="ru-RU" dirty="0" smtClean="0"/>
              <a:t>ветер – господин, </a:t>
            </a:r>
          </a:p>
          <a:p>
            <a:pPr algn="ctr">
              <a:buNone/>
            </a:pPr>
            <a:r>
              <a:rPr lang="ru-RU" dirty="0" smtClean="0"/>
              <a:t>дождь – кормилец, </a:t>
            </a:r>
          </a:p>
          <a:p>
            <a:pPr algn="ctr">
              <a:buNone/>
            </a:pPr>
            <a:r>
              <a:rPr lang="ru-RU" dirty="0" smtClean="0"/>
              <a:t>солнце – князь, </a:t>
            </a:r>
          </a:p>
          <a:p>
            <a:pPr algn="ctr">
              <a:buNone/>
            </a:pPr>
            <a:r>
              <a:rPr lang="ru-RU" dirty="0" smtClean="0"/>
              <a:t>луна – княгиня»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«Огонь беда, и вода беда; а без огня и воды – и пуще беды»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Сделайте вывод!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Огонь больше человеку друг или враг?</a:t>
            </a:r>
          </a:p>
          <a:p>
            <a:pPr>
              <a:buNone/>
            </a:pPr>
            <a:r>
              <a:rPr lang="ru-RU" dirty="0" smtClean="0"/>
              <a:t>- Когда он становится врагом?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пожара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1.Неосторожное обращение с огнем;</a:t>
            </a:r>
          </a:p>
          <a:p>
            <a:pPr>
              <a:buNone/>
            </a:pPr>
            <a:r>
              <a:rPr lang="ru-RU" dirty="0" smtClean="0"/>
              <a:t>2.Несоблюдение правил пожарной безопасности;</a:t>
            </a:r>
          </a:p>
          <a:p>
            <a:pPr>
              <a:buNone/>
            </a:pPr>
            <a:r>
              <a:rPr lang="ru-RU" dirty="0" smtClean="0"/>
              <a:t>3.Самовозгорание;</a:t>
            </a:r>
          </a:p>
          <a:p>
            <a:pPr>
              <a:buNone/>
            </a:pPr>
            <a:r>
              <a:rPr lang="ru-RU" dirty="0" smtClean="0"/>
              <a:t>4.Природные явления;</a:t>
            </a:r>
          </a:p>
          <a:p>
            <a:pPr>
              <a:buNone/>
            </a:pPr>
            <a:r>
              <a:rPr lang="ru-RU" dirty="0" smtClean="0"/>
              <a:t>5.Другие причины.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пожара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Опасные факторы: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Сопутствующие факторы: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Искра и пламя;</a:t>
            </a:r>
          </a:p>
          <a:p>
            <a:r>
              <a:rPr lang="ru-RU" dirty="0" smtClean="0"/>
              <a:t>Повышенная температура;</a:t>
            </a:r>
          </a:p>
          <a:p>
            <a:r>
              <a:rPr lang="ru-RU" dirty="0" smtClean="0"/>
              <a:t>Дым;</a:t>
            </a:r>
          </a:p>
          <a:p>
            <a:r>
              <a:rPr lang="ru-RU" dirty="0" smtClean="0"/>
              <a:t>Пониженная концентрация кислорода;</a:t>
            </a:r>
          </a:p>
          <a:p>
            <a:r>
              <a:rPr lang="ru-RU" dirty="0" smtClean="0"/>
              <a:t>Концентрация токсичных веществ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Обрушение здания.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Мультфильм - «Пожар в квартире»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http://www.youtube.com/watch?v=kjuJKVs9b_M&amp;feature=relate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поведения на пожаре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Возник пожар, а ты один, дадим тебе совет простой: </a:t>
            </a:r>
          </a:p>
          <a:p>
            <a:pPr algn="just">
              <a:buNone/>
            </a:pPr>
            <a:r>
              <a:rPr lang="ru-RU" dirty="0" smtClean="0"/>
              <a:t>звони скорее 01,скажи фамилию и адрес свой.</a:t>
            </a:r>
          </a:p>
          <a:p>
            <a:pPr algn="just">
              <a:buNone/>
            </a:pPr>
            <a:r>
              <a:rPr lang="ru-RU" dirty="0" smtClean="0"/>
              <a:t>Окно не вздумай открывать, скорее отключи щиток,</a:t>
            </a:r>
          </a:p>
          <a:p>
            <a:pPr algn="just">
              <a:buNone/>
            </a:pPr>
            <a:r>
              <a:rPr lang="ru-RU" dirty="0" smtClean="0"/>
              <a:t>Огонь потушит как вода, так и стиральный порошок.</a:t>
            </a:r>
          </a:p>
          <a:p>
            <a:pPr algn="just">
              <a:buNone/>
            </a:pPr>
            <a:r>
              <a:rPr lang="ru-RU" dirty="0" smtClean="0"/>
              <a:t>Не получается тушить, беги из дома поскорей,</a:t>
            </a:r>
          </a:p>
          <a:p>
            <a:pPr algn="just">
              <a:buNone/>
            </a:pPr>
            <a:r>
              <a:rPr lang="ru-RU" dirty="0" smtClean="0"/>
              <a:t>А если лестница горит, то на балкон – зови людей.</a:t>
            </a:r>
          </a:p>
          <a:p>
            <a:pPr algn="just">
              <a:buNone/>
            </a:pPr>
            <a:r>
              <a:rPr lang="ru-RU" dirty="0" smtClean="0"/>
              <a:t>Пожар в квартире, не игра, все может выгореть дотла.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Знать об этом должен каждый, безопасность – это важно!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1.Слово «огонь» многозначное. Назовите его различные значения.</a:t>
            </a:r>
          </a:p>
          <a:p>
            <a:pPr>
              <a:buNone/>
            </a:pPr>
            <a:r>
              <a:rPr lang="ru-RU" dirty="0" smtClean="0"/>
              <a:t>2.У вас загорелся телевизор. Ваши действия?</a:t>
            </a:r>
          </a:p>
          <a:p>
            <a:pPr>
              <a:buNone/>
            </a:pPr>
            <a:r>
              <a:rPr lang="ru-RU" dirty="0" smtClean="0"/>
              <a:t>3.Почему телефон пожарной службы 01?</a:t>
            </a:r>
          </a:p>
          <a:p>
            <a:pPr>
              <a:buNone/>
            </a:pPr>
            <a:r>
              <a:rPr lang="ru-RU" dirty="0" smtClean="0"/>
              <a:t>4.Зачем надо давать столько информации при звонке в пожарную охрану?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5.От чего гибнут люди на пожаре?</a:t>
            </a:r>
          </a:p>
          <a:p>
            <a:pPr>
              <a:buNone/>
            </a:pPr>
            <a:r>
              <a:rPr lang="ru-RU" dirty="0" smtClean="0"/>
              <a:t>6.Как надо преодолевать задымленное место?</a:t>
            </a:r>
          </a:p>
          <a:p>
            <a:pPr>
              <a:buNone/>
            </a:pPr>
            <a:r>
              <a:rPr lang="ru-RU" dirty="0" smtClean="0"/>
              <a:t>7.Что надо делать человеку, если на нем загорелась одежда?</a:t>
            </a:r>
          </a:p>
          <a:p>
            <a:pPr>
              <a:buNone/>
            </a:pPr>
            <a:r>
              <a:rPr lang="ru-RU" dirty="0" smtClean="0"/>
              <a:t>8.Что надо делать, если вы видите человека с горящей одеждой.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пожаротушения</a:t>
            </a:r>
            <a:endParaRPr lang="ru-RU" dirty="0"/>
          </a:p>
        </p:txBody>
      </p:sp>
      <p:pic>
        <p:nvPicPr>
          <p:cNvPr id="5" name="Содержимое 4" descr="огнетушител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41385" y="1285860"/>
            <a:ext cx="3143272" cy="314327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снять огнетушитель и поднести к очагу пожара; </a:t>
            </a:r>
          </a:p>
          <a:p>
            <a:r>
              <a:rPr lang="ru-RU" dirty="0" smtClean="0"/>
              <a:t>сорвать пломбу, выдернуть чеку;</a:t>
            </a:r>
          </a:p>
          <a:p>
            <a:r>
              <a:rPr lang="ru-RU" dirty="0" smtClean="0"/>
              <a:t>направить раструб на очаг пожара и нажать на рычаг.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Доврачебная помощь при ожогах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ожог незначительный, надо подставить пораженное место под струю холодной воды на 10-15 минут. Если ожог сильный с пузырями и большой площади, надо наложить стерильную салфетку, дать пострадавшему таблетку анальгина (обезболивающее средство), доставить в больницу.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Подумай!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- О чем можно сказать: «явление природы», «бедствие», «помощник человека», «рыжий зверь», «красная птица», «друг», «враг»?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профессия</a:t>
            </a:r>
            <a:endParaRPr lang="ru-RU" dirty="0"/>
          </a:p>
        </p:txBody>
      </p:sp>
      <p:pic>
        <p:nvPicPr>
          <p:cNvPr id="4" name="Содержимое 3" descr="пожар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7519" y="723900"/>
            <a:ext cx="5715000" cy="380047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помощь!</a:t>
            </a:r>
            <a:endParaRPr lang="ru-RU" dirty="0"/>
          </a:p>
        </p:txBody>
      </p:sp>
      <p:pic>
        <p:nvPicPr>
          <p:cNvPr id="4" name="Содержимое 3" descr="пожар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9919" y="823912"/>
            <a:ext cx="5410200" cy="360045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мужество!</a:t>
            </a:r>
            <a:endParaRPr lang="ru-RU" dirty="0"/>
          </a:p>
        </p:txBody>
      </p:sp>
      <p:pic>
        <p:nvPicPr>
          <p:cNvPr id="4" name="Содержимое 3" descr="пожар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7519" y="719137"/>
            <a:ext cx="5715000" cy="38100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труд – подвиг!</a:t>
            </a:r>
            <a:endParaRPr lang="ru-RU" dirty="0"/>
          </a:p>
        </p:txBody>
      </p:sp>
      <p:pic>
        <p:nvPicPr>
          <p:cNvPr id="4" name="Содержимое 3" descr="пожар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7519" y="719137"/>
            <a:ext cx="5715000" cy="38100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 Что  нового вы узнали на классном часе? </a:t>
            </a:r>
          </a:p>
          <a:p>
            <a:r>
              <a:rPr lang="ru-RU" dirty="0" smtClean="0"/>
              <a:t> - Пригодится ли вам эта информация в жизни?</a:t>
            </a:r>
          </a:p>
          <a:p>
            <a:r>
              <a:rPr lang="ru-RU" dirty="0" smtClean="0"/>
              <a:t>- Каким бы материалом вы дополнили классный час?</a:t>
            </a:r>
          </a:p>
          <a:p>
            <a:r>
              <a:rPr lang="ru-RU" dirty="0" smtClean="0"/>
              <a:t>- Какие формы работы вам понравились? Что бы вы изменили, а чтобы оставили без изменений?</a:t>
            </a:r>
          </a:p>
          <a:p>
            <a:r>
              <a:rPr lang="ru-RU" dirty="0" smtClean="0"/>
              <a:t>- Помогли ли вам слайды презентации запомнить материал классного часа?</a:t>
            </a:r>
          </a:p>
          <a:p>
            <a:r>
              <a:rPr lang="ru-RU" dirty="0" smtClean="0"/>
              <a:t>- Покажите свое настроение смайликом? Объясните причину вашего настроения.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http://ria.ru/online/20100429/228255550.html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http://64.mchs.gov.ru/fotovideo/foto/index.php?PAGE_NAME=detail&amp;SECTION_ID=381&amp;ELEMENT_ID=5121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классного часа: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«Чтобы не было пожара»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ассоциации приходят на ум, когда мы слышим слово – пожар?</a:t>
            </a:r>
          </a:p>
          <a:p>
            <a:r>
              <a:rPr lang="ru-RU" dirty="0" smtClean="0"/>
              <a:t>Какие художественные произведения вспоминаете об этом явлении?</a:t>
            </a:r>
          </a:p>
          <a:p>
            <a:r>
              <a:rPr lang="ru-RU" dirty="0" smtClean="0"/>
              <a:t>Какие картины представляете?</a:t>
            </a:r>
          </a:p>
          <a:p>
            <a:r>
              <a:rPr lang="ru-RU" dirty="0" smtClean="0"/>
              <a:t>Видели ли вы пожар или последствия пожара? Какое впечатление произвело на вас это явление?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Подумай!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- Как вы думаете, что такое «пожар»?</a:t>
            </a:r>
            <a:endParaRPr lang="ru-RU" dirty="0"/>
          </a:p>
        </p:txBody>
      </p:sp>
      <p:pic>
        <p:nvPicPr>
          <p:cNvPr id="7" name="Содержимое 6" descr="пожар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56150" y="1418003"/>
            <a:ext cx="3930650" cy="261388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понятия: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    «Пожар - </a:t>
            </a:r>
            <a:r>
              <a:rPr lang="ru-RU" dirty="0" smtClean="0"/>
              <a:t>это неконтролируемое горение, причиняющее материальный ущерб, вред жизни и здоровью граждан, интересам общества и государства»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Лесные пожары</a:t>
            </a:r>
            <a:endParaRPr lang="ru-RU" dirty="0"/>
          </a:p>
        </p:txBody>
      </p:sp>
      <p:pic>
        <p:nvPicPr>
          <p:cNvPr id="4" name="Содержимое 3" descr="пожар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3831" y="1123950"/>
            <a:ext cx="3762375" cy="30003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 в городе</a:t>
            </a:r>
            <a:endParaRPr lang="ru-RU" dirty="0"/>
          </a:p>
        </p:txBody>
      </p:sp>
      <p:pic>
        <p:nvPicPr>
          <p:cNvPr id="5" name="Содержимое 4" descr="пожар 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4350" y="1417475"/>
            <a:ext cx="3932238" cy="2614938"/>
          </a:xfrm>
        </p:spPr>
      </p:pic>
      <p:pic>
        <p:nvPicPr>
          <p:cNvPr id="6" name="Содержимое 5" descr="дым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56150" y="1414727"/>
            <a:ext cx="3930650" cy="262043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пожара</a:t>
            </a:r>
            <a:endParaRPr lang="ru-RU" dirty="0"/>
          </a:p>
        </p:txBody>
      </p:sp>
      <p:pic>
        <p:nvPicPr>
          <p:cNvPr id="5" name="Содержимое 4" descr="дом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5581" y="2428868"/>
            <a:ext cx="3579116" cy="2857520"/>
          </a:xfrm>
        </p:spPr>
      </p:pic>
      <p:pic>
        <p:nvPicPr>
          <p:cNvPr id="6" name="Содержимое 5" descr="сгоревший дом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69891" y="2428868"/>
            <a:ext cx="3810026" cy="285752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398</TotalTime>
  <Words>619</Words>
  <PresentationFormat>Экран (4:3)</PresentationFormat>
  <Paragraphs>114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«Чтобы не было пожара»</vt:lpstr>
      <vt:lpstr>Подумай!</vt:lpstr>
      <vt:lpstr>Тема классного часа:</vt:lpstr>
      <vt:lpstr>Ответьте на вопросы:</vt:lpstr>
      <vt:lpstr>Подумай!</vt:lpstr>
      <vt:lpstr>Определение понятия: </vt:lpstr>
      <vt:lpstr>Лесные пожары</vt:lpstr>
      <vt:lpstr>Пожар в городе</vt:lpstr>
      <vt:lpstr>Последствия пожара</vt:lpstr>
      <vt:lpstr>Почему так говорят?</vt:lpstr>
      <vt:lpstr>Сделайте вывод!</vt:lpstr>
      <vt:lpstr>Причины пожара</vt:lpstr>
      <vt:lpstr>Факторы пожара</vt:lpstr>
      <vt:lpstr>Мультфильм - «Пожар в квартире» </vt:lpstr>
      <vt:lpstr>Правила поведения на пожаре</vt:lpstr>
      <vt:lpstr>Викторина</vt:lpstr>
      <vt:lpstr>Викторина</vt:lpstr>
      <vt:lpstr>Средства пожаротушения</vt:lpstr>
      <vt:lpstr>Доврачебная помощь при ожогах</vt:lpstr>
      <vt:lpstr>Главная профессия</vt:lpstr>
      <vt:lpstr>Спасибо за помощь!</vt:lpstr>
      <vt:lpstr>Спасибо за мужество!</vt:lpstr>
      <vt:lpstr>Спасибо за труд – подвиг!</vt:lpstr>
      <vt:lpstr>Рефлексия:</vt:lpstr>
      <vt:lpstr>Информационные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43</cp:revision>
  <dcterms:modified xsi:type="dcterms:W3CDTF">2012-06-15T13:52:09Z</dcterms:modified>
</cp:coreProperties>
</file>