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067A-5F8C-45D9-8D53-68C74CA642DB}" type="datetimeFigureOut">
              <a:rPr lang="ru-RU" smtClean="0"/>
              <a:pPr/>
              <a:t>30.05.2011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0082-C7EE-4483-9616-AF8A1CC81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2500329"/>
          </a:xfrm>
        </p:spPr>
        <p:txBody>
          <a:bodyPr/>
          <a:lstStyle/>
          <a:p>
            <a:r>
              <a:rPr lang="ru-RU" u="sng" dirty="0" smtClean="0">
                <a:solidFill>
                  <a:srgbClr val="002060"/>
                </a:solidFill>
              </a:rPr>
              <a:t>Духовно-нравственное развитие и воспитание в начальной школе</a:t>
            </a:r>
            <a:endParaRPr lang="ru-RU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9144000" cy="4071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«</a:t>
            </a:r>
            <a:r>
              <a:rPr lang="ru-RU" sz="4800" dirty="0" smtClean="0">
                <a:solidFill>
                  <a:srgbClr val="0070C0"/>
                </a:solidFill>
              </a:rPr>
              <a:t>Всё начинается с детства…»</a:t>
            </a:r>
          </a:p>
          <a:p>
            <a:r>
              <a:rPr lang="ru-RU" sz="4800" dirty="0" smtClean="0">
                <a:solidFill>
                  <a:srgbClr val="0070C0"/>
                </a:solidFill>
              </a:rPr>
              <a:t>Детские годы – истоки личности, будущей судьбы человека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Для формирования нравственных качеств, привития здорового образа жизни проводим кружок по превентивной программе </a:t>
            </a:r>
            <a:r>
              <a:rPr lang="ru-RU" sz="3200" u="sng" dirty="0" smtClean="0"/>
              <a:t>«Полезные привычки» и кружок «Береги свою жизнь и здоровье».</a:t>
            </a:r>
            <a:endParaRPr lang="ru-RU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643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сплочения коллектива и духовно-нравственного развития и воспитания регулярно проводим </a:t>
            </a:r>
            <a:r>
              <a:rPr lang="ru-RU" u="sng" dirty="0" smtClean="0"/>
              <a:t>классные часы </a:t>
            </a:r>
            <a:r>
              <a:rPr lang="ru-RU" dirty="0" smtClean="0"/>
              <a:t>на темы: «Дружно – не грузно, а врозь – хоть брось», «Внимательность к окружающим», «Умей уважать других», «Твоя ответственность перед собой и коллективом», «Национальные традиции требуют уважения», «Это страшное слово- равнодушие», «Друг познается в беде».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25602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Цикл занятий по книге Д.С.Лихачёва «Письма о добром»</a:t>
            </a:r>
            <a:br>
              <a:rPr lang="ru-RU" sz="2800" dirty="0" smtClean="0"/>
            </a:br>
            <a:r>
              <a:rPr lang="ru-RU" sz="2800" i="1" dirty="0" smtClean="0">
                <a:solidFill>
                  <a:srgbClr val="7030A0"/>
                </a:solidFill>
              </a:rPr>
              <a:t>«Небольшой шаг для человека, большой шаг для человечества».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FF0000"/>
                </a:solidFill>
              </a:rPr>
              <a:t>Этажи заботы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428868"/>
            <a:ext cx="2857520" cy="4429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C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 descr="IMG_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2357430"/>
            <a:ext cx="2928958" cy="4500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6" name="Picture 5" descr="IMG_0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2285992"/>
            <a:ext cx="3286116" cy="42292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«Воспитание словом – самое сложное и самое трудное, что есть в педагогике» В.А.Сухомлинский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проведении классных часов  необходимо вести с детьми диалог. Это способствует установлению отношений сотрудничества, достижению взаимопонимания. Любое мнение не должно игнорироваться. Для создания благоприятного климата, поддерживания творческой и доброжелательной атмосферы следует проявлять уважительное отношение к ученикам, оказывать им своевременную помощь, демонстрировать доверие, помогать школьникам в выработке у них позитивной самооценки.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Семейно-педагогический клуб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Цель клуба-  создание сообщества, способствующего формированию культурной среды класса и семьи.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концептуальные аспекты деятельности клуба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Трактовка процесса воспитания как усвоение субъектом на познавательном, мотивационном, мотивационно-волевом и эмоциональном уровнях личностно значимого смысла гуманистических ценностей;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Оптимистический подход к процессу воспитания и развития ребенка на всех возрастных ступенях;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Достижение нового уровня взаимодействия семьи, школы, развитие у всех его участников отношений социального партнерства;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Побуждение всех участников к самосовершенствованию и реализации личностных возможностей;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Деятельностный подход к организации общения;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Креативность и вариативность.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Этапы работы семейно-педагогического клуба: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 этап – информационно- подготовительный.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Цель этапа- изучение объективного портрета семьи (её состав, жилищные и материальные условия, профессиональное образование родителей, их место работы, любимые формы досуга, спектр проблем, актуальных для данной семьи); работа с семьями, поиск эффективных методов включения родителей в процесс развития личности ребенка.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2 этап- совместная деятельность учителя, родителей и детей.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Здесь можно выделить </a:t>
            </a:r>
            <a:r>
              <a:rPr lang="ru-RU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три важных направления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1.Совместный досуг детей и родителей</a:t>
            </a:r>
          </a:p>
          <a:p>
            <a:r>
              <a:rPr lang="ru-RU" sz="2000" dirty="0" smtClean="0"/>
              <a:t>Цель- воспитание ценностных отношений к семье, осознание важности нравственных ценностей: любви, дружбы, уважения, верности – как основы семьи, активное участие в жизни семьи; стремление к здоровому образу жизни.</a:t>
            </a:r>
          </a:p>
          <a:p>
            <a:r>
              <a:rPr lang="ru-RU" sz="2800" b="1" dirty="0" smtClean="0"/>
              <a:t>2</a:t>
            </a:r>
            <a:r>
              <a:rPr lang="ru-RU" b="1" dirty="0" smtClean="0"/>
              <a:t>.Краеведческое направление</a:t>
            </a:r>
          </a:p>
          <a:p>
            <a:r>
              <a:rPr lang="ru-RU" sz="2400" dirty="0" smtClean="0"/>
              <a:t>Цель- изучение истории родного края. Углубленное изучение родного края помогает расширить кругозор ребят, непосредственно воздействовать на формирование их жизненных идеалов.</a:t>
            </a:r>
          </a:p>
          <a:p>
            <a:r>
              <a:rPr lang="ru-RU" b="1" dirty="0" smtClean="0"/>
              <a:t>3.Общественная благотворительная деятельность</a:t>
            </a:r>
          </a:p>
          <a:p>
            <a:r>
              <a:rPr lang="ru-RU" sz="2400" dirty="0" smtClean="0"/>
              <a:t>Цель- воспитание доброты, бескорыстия, милосердия и трудолюбия.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Необходимы духовные, нравственные точки опоры.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Жизненный путь – это путь альтернатив, отрицания или принятия того или иного способа поведения.</a:t>
            </a:r>
          </a:p>
          <a:p>
            <a:r>
              <a:rPr lang="ru-RU" dirty="0" smtClean="0"/>
              <a:t>Особенно актуальным является воспитание достоинства личности и уважительного отношения к другим людям.</a:t>
            </a:r>
          </a:p>
          <a:p>
            <a:r>
              <a:rPr lang="ru-RU" dirty="0" smtClean="0"/>
              <a:t>Достоинство – совокупность высоких моральных качеств, а также уважение этих качеств в самом себе.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Школьное детство начинается с начальной школы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Младший возраст имеет ряд преимуществ: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Природная активность, эмоциональность;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Особая приверженность к усвоению нового, любознательность, подражательность;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Дети осознают свой новый статус в обществе (ученик, школьник);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Жажда узнать окружающий мир.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Значимость данного возрастного периода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Закладываются основы нравственных знаний, умений</a:t>
            </a:r>
          </a:p>
          <a:p>
            <a:r>
              <a:rPr lang="ru-RU" sz="2800" dirty="0" smtClean="0"/>
              <a:t>Усваиваются нормы поведения</a:t>
            </a:r>
          </a:p>
          <a:p>
            <a:r>
              <a:rPr lang="ru-RU" sz="2800" dirty="0" smtClean="0"/>
              <a:t>Осознаются отношения между ребенком и окружающим миром, формируются мотивы поведения</a:t>
            </a:r>
          </a:p>
          <a:p>
            <a:r>
              <a:rPr lang="ru-RU" sz="2800" dirty="0" smtClean="0"/>
              <a:t>Меняется внутренняя позиция детей, перестраивается система жизненных отношений</a:t>
            </a:r>
          </a:p>
          <a:p>
            <a:r>
              <a:rPr lang="ru-RU" sz="2800" dirty="0" smtClean="0"/>
              <a:t>Авторитет родителей дополняется авторитетом учителя, товарищей</a:t>
            </a:r>
          </a:p>
          <a:p>
            <a:r>
              <a:rPr lang="ru-RU" sz="2800" dirty="0" smtClean="0"/>
              <a:t>Возникают обязанности перед учителем, коллективом, обществом.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643314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Воспитание</a:t>
            </a:r>
            <a:r>
              <a:rPr lang="ru-RU" sz="3200" dirty="0" smtClean="0"/>
              <a:t>- это комплексная социально-педагогическая технология, поддерживающая развитие человека, общества и государства, содействующая решению стоящих перед ними проблем.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r>
              <a:rPr lang="ru-RU" u="sng" dirty="0" smtClean="0"/>
              <a:t>Цель воспитания </a:t>
            </a:r>
            <a:r>
              <a:rPr lang="ru-RU" dirty="0" smtClean="0"/>
              <a:t>– социально-педагогическая поддержка становления и развития высоконравственного, ответственного , творческого, инициативного, компетентного гражданина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Духовно-нравственное развитие и воспитание </a:t>
            </a:r>
            <a:r>
              <a:rPr lang="ru-RU" sz="2800" dirty="0" smtClean="0"/>
              <a:t>– это процесс постепенного расширения ценностно-смысловой сферы личности, осознанного восприятия и последовательного принятия ценностей: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4143380"/>
          </a:xfrm>
        </p:spPr>
        <p:txBody>
          <a:bodyPr/>
          <a:lstStyle/>
          <a:p>
            <a:r>
              <a:rPr lang="ru-RU" dirty="0" smtClean="0"/>
              <a:t>Семейной жизни</a:t>
            </a:r>
          </a:p>
          <a:p>
            <a:r>
              <a:rPr lang="ru-RU" dirty="0" smtClean="0"/>
              <a:t>Культурно-регионального сообщества</a:t>
            </a:r>
          </a:p>
          <a:p>
            <a:r>
              <a:rPr lang="ru-RU" dirty="0" smtClean="0"/>
              <a:t>Культуры своего народа</a:t>
            </a:r>
          </a:p>
          <a:p>
            <a:r>
              <a:rPr lang="ru-RU" dirty="0" smtClean="0"/>
              <a:t>Российской гражданской позиции</a:t>
            </a:r>
          </a:p>
          <a:p>
            <a:r>
              <a:rPr lang="ru-RU" dirty="0" smtClean="0"/>
              <a:t>Мирового сообщества.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Основные принципы организации духовно-нравственного развития и воспитания: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Принцип нравственного примера педагога</a:t>
            </a:r>
          </a:p>
          <a:p>
            <a:r>
              <a:rPr lang="ru-RU" sz="2800" dirty="0" smtClean="0"/>
              <a:t>Повышение педагогической культуры родителей</a:t>
            </a:r>
          </a:p>
          <a:p>
            <a:r>
              <a:rPr lang="ru-RU" sz="2800" dirty="0" smtClean="0"/>
              <a:t>Принцип социально-педагогического партнерства</a:t>
            </a:r>
          </a:p>
          <a:p>
            <a:r>
              <a:rPr lang="ru-RU" sz="2800" dirty="0" smtClean="0"/>
              <a:t>Непрерывного индивидуального личностного развития и обучающихся, и педагога</a:t>
            </a:r>
          </a:p>
          <a:p>
            <a:r>
              <a:rPr lang="ru-RU" sz="3000" dirty="0" smtClean="0"/>
              <a:t>Интегративности программ духовно-нравственного воспитания (единства учебной и внеучебной деятельности)</a:t>
            </a:r>
          </a:p>
          <a:p>
            <a:r>
              <a:rPr lang="ru-RU" sz="3000" dirty="0" smtClean="0"/>
              <a:t>Социальной востребованности воспитания как ответы на современные вызовы.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Чтобы школа как социальный организм могла стать воспитательной средой для ребенка, в ее педагогическую канву должна быть внесена нравственно-этическая система, которая цементировала бы и актуализировала ценностные основания всей школьной жизни: учебную деятельность, перемену, как продуманную организацию </a:t>
            </a:r>
            <a:r>
              <a:rPr lang="ru-RU" sz="2800" dirty="0" err="1" smtClean="0"/>
              <a:t>межурочного</a:t>
            </a:r>
            <a:r>
              <a:rPr lang="ru-RU" sz="2800" dirty="0" smtClean="0"/>
              <a:t> пространства, внеурочную деятельность. 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/>
          <a:lstStyle/>
          <a:p>
            <a:r>
              <a:rPr lang="ru-RU" dirty="0" smtClean="0"/>
              <a:t>Внеклассная деятельность, имея духовно-нравственную направленность, должна ориентироваться на включение всех учащихся в общение и взаимодействие.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коллектива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Диагностика каждого учащегося- уровня сформированности его нравственных ценностей, благополучия в семье.</a:t>
            </a:r>
          </a:p>
          <a:p>
            <a:r>
              <a:rPr lang="ru-RU" sz="2800" dirty="0" smtClean="0"/>
              <a:t>Знакомство детей с интересами друг друга</a:t>
            </a:r>
          </a:p>
          <a:p>
            <a:r>
              <a:rPr lang="ru-RU" sz="2800" dirty="0" smtClean="0"/>
              <a:t>Организация разных праздников: народных, календарных, православных и таких, которые придумываем сами.</a:t>
            </a:r>
          </a:p>
          <a:p>
            <a:r>
              <a:rPr lang="ru-RU" sz="2800" dirty="0" smtClean="0"/>
              <a:t>Трудовое воспитание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809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Духовно-нравственное развитие и воспитание в начальной школе</vt:lpstr>
      <vt:lpstr>Необходимы духовные, нравственные точки опоры.</vt:lpstr>
      <vt:lpstr>Школьное детство начинается с начальной школы </vt:lpstr>
      <vt:lpstr>Значимость данного возрастного периода</vt:lpstr>
      <vt:lpstr>Воспитание- это комплексная социально-педагогическая технология, поддерживающая развитие человека, общества и государства, содействующая решению стоящих перед ними проблем.</vt:lpstr>
      <vt:lpstr>Духовно-нравственное развитие и воспитание – это процесс постепенного расширения ценностно-смысловой сферы личности, осознанного восприятия и последовательного принятия ценностей:</vt:lpstr>
      <vt:lpstr>Основные принципы организации духовно-нравственного развития и воспитания:</vt:lpstr>
      <vt:lpstr>Чтобы школа как социальный организм могла стать воспитательной средой для ребенка, в ее педагогическую канву должна быть внесена нравственно-этическая система, которая цементировала бы и актуализировала ценностные основания всей школьной жизни: учебную деятельность, перемену, как продуманную организацию межурочного пространства, внеурочную деятельность. </vt:lpstr>
      <vt:lpstr>Формирование коллектива</vt:lpstr>
      <vt:lpstr>Для формирования нравственных качеств, привития здорового образа жизни проводим кружок по превентивной программе «Полезные привычки» и кружок «Береги свою жизнь и здоровье».</vt:lpstr>
      <vt:lpstr>Цикл занятий по книге Д.С.Лихачёва «Письма о добром» «Небольшой шаг для человека, большой шаг для человечества». Этажи заботы</vt:lpstr>
      <vt:lpstr>«Воспитание словом – самое сложное и самое трудное, что есть в педагогике» В.А.Сухомлинский</vt:lpstr>
      <vt:lpstr>Семейно-педагогический клуб</vt:lpstr>
      <vt:lpstr>Основные концептуальные аспекты деятельности клуба</vt:lpstr>
      <vt:lpstr>Этапы работы семейно-педагогического клуба:</vt:lpstr>
      <vt:lpstr>2 этап- совместная деятельность учителя, родителей и детей. Здесь можно выделить три важных направления.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развитие и воспитание в начальной школе</dc:title>
  <dc:creator>Admin</dc:creator>
  <cp:lastModifiedBy>Admin</cp:lastModifiedBy>
  <cp:revision>20</cp:revision>
  <dcterms:created xsi:type="dcterms:W3CDTF">2011-05-27T08:22:43Z</dcterms:created>
  <dcterms:modified xsi:type="dcterms:W3CDTF">2011-05-30T08:21:09Z</dcterms:modified>
</cp:coreProperties>
</file>