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6" r:id="rId7"/>
    <p:sldId id="268" r:id="rId8"/>
    <p:sldId id="269" r:id="rId9"/>
    <p:sldId id="270" r:id="rId10"/>
    <p:sldId id="271" r:id="rId11"/>
    <p:sldId id="272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844824"/>
            <a:ext cx="24416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1941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84168" y="2924944"/>
            <a:ext cx="24416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1945</a:t>
            </a: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188640"/>
            <a:ext cx="67687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Великая отечественная война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5333" y="4293096"/>
            <a:ext cx="3236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Подготовил ученик 3А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МБОУ Видновской СОШ №2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Цатурян Арсен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Учитель: О.Н.Мареева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0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 мая 1945 года фашисты признали своё поражение. Этот день стал Днем Победы в Великой Отечественной войне.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8" t="1665" r="1834" b="1755"/>
          <a:stretch>
            <a:fillRect/>
          </a:stretch>
        </p:blipFill>
        <p:spPr bwMode="auto">
          <a:xfrm>
            <a:off x="2123727" y="2060848"/>
            <a:ext cx="6779169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0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27 миллионов жителей СССР погибли в годы войны. Каждая семья хранит память о родных, погибших в те годы. Это была действительно Великая война, и победил в ней весь народ. МИР БЫЛ СПАСЁН.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3284984"/>
            <a:ext cx="3707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ВЕЧНАЯ </a:t>
            </a:r>
          </a:p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ПАМЯТЬ</a:t>
            </a:r>
          </a:p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ПОГИБШИМ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23728" y="188640"/>
            <a:ext cx="5057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Никто не забыт, 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32573" y="4089266"/>
            <a:ext cx="5347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ничто не забыто! 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5424933" cy="31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0"/>
            <a:ext cx="6768752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22-го июня 1941 года пошел отсчет четырем годам нечеловеческих усилий, в течение которых будущее каждого из нас висело практически на волоске.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0"/>
            <a:ext cx="6768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Фашисты напали на СССР, и началась Великая Отечественная война. Для простых советских людей она стала неожиданной.  Тысячи людей шли добровольцами в армию.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852936"/>
            <a:ext cx="3547696" cy="26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421152"/>
            <a:ext cx="2495076" cy="23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0"/>
            <a:ext cx="6768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 главе Германии стоял Адольф Гитлер. Он хотел стать властелином мира. В начале войны армия Гитлера была самой мощной и вооруженной.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060848"/>
            <a:ext cx="2650922" cy="38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3728" y="188640"/>
            <a:ext cx="6768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Нашей армией командовал Георгий Константинович Жуков . Именно ему удалось отстоять Москву. В дни наступления фашистов  на столицу Жуков не спал одиннадцать суток.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2780928"/>
            <a:ext cx="288459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188640"/>
            <a:ext cx="6840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Кроме советской  армии, против Гитлера воевали также англичане, американцы, французы и другие народы. Но основную тяжесть вынесла наша страна.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0335" y="2421232"/>
            <a:ext cx="3818129" cy="3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3118248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60648"/>
            <a:ext cx="676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Настоящий подвиг в годы войны совершили жители Ленинграда. Почти 900 дней и ночей они жили в осажденном фашистами городе. Даже дети воевали с врагом 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463" y="2637208"/>
            <a:ext cx="2820689" cy="26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1450" y="2853224"/>
            <a:ext cx="3949022" cy="25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0"/>
            <a:ext cx="676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Фашистские полчища яростно сражались за каждый клочок земли. В мае 1945 года наши войска взяли Берлин. Гитлер вынужден был признать себя побежденным.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420888"/>
            <a:ext cx="2469667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4178867" cy="29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461686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51720" y="188640"/>
            <a:ext cx="69127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1(2) мая 1945 года на куполе здания рейхстага в городе Берлине военнослужащими Красной Армии Алексеем Берестом, Михаилом Егоровым и </a:t>
            </a:r>
            <a:r>
              <a:rPr lang="ru-RU" sz="2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Мелитоном</a:t>
            </a:r>
            <a:r>
              <a:rPr lang="ru-RU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Кантария</a:t>
            </a:r>
            <a:r>
              <a:rPr lang="ru-RU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водружено Знамя Победы.</a:t>
            </a:r>
            <a:endParaRPr lang="ru-RU" sz="2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288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user</cp:lastModifiedBy>
  <cp:revision>30</cp:revision>
  <dcterms:created xsi:type="dcterms:W3CDTF">2012-04-26T17:51:59Z</dcterms:created>
  <dcterms:modified xsi:type="dcterms:W3CDTF">2012-05-02T15:59:48Z</dcterms:modified>
</cp:coreProperties>
</file>