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6" r:id="rId4"/>
    <p:sldId id="264" r:id="rId5"/>
    <p:sldId id="263" r:id="rId6"/>
    <p:sldId id="260" r:id="rId7"/>
    <p:sldId id="259" r:id="rId8"/>
    <p:sldId id="261" r:id="rId9"/>
    <p:sldId id="257" r:id="rId10"/>
    <p:sldId id="258" r:id="rId11"/>
    <p:sldId id="265" r:id="rId12"/>
    <p:sldId id="26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55230-91AC-48C2-B398-92126ABB799F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B7353-1FA3-4536-AC95-25A116B416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B7353-1FA3-4536-AC95-25A116B4161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FAD7-5D29-4A59-B33A-F087AD6BCAC5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E33F-E3AF-4AA2-9C94-0E2737650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FAD7-5D29-4A59-B33A-F087AD6BCAC5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E33F-E3AF-4AA2-9C94-0E2737650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FAD7-5D29-4A59-B33A-F087AD6BCAC5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E33F-E3AF-4AA2-9C94-0E2737650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FAD7-5D29-4A59-B33A-F087AD6BCAC5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E33F-E3AF-4AA2-9C94-0E2737650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FAD7-5D29-4A59-B33A-F087AD6BCAC5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E33F-E3AF-4AA2-9C94-0E2737650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FAD7-5D29-4A59-B33A-F087AD6BCAC5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E33F-E3AF-4AA2-9C94-0E2737650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FAD7-5D29-4A59-B33A-F087AD6BCAC5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E33F-E3AF-4AA2-9C94-0E2737650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FAD7-5D29-4A59-B33A-F087AD6BCAC5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E33F-E3AF-4AA2-9C94-0E2737650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FAD7-5D29-4A59-B33A-F087AD6BCAC5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E33F-E3AF-4AA2-9C94-0E2737650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FAD7-5D29-4A59-B33A-F087AD6BCAC5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E33F-E3AF-4AA2-9C94-0E2737650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FAD7-5D29-4A59-B33A-F087AD6BCAC5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E33F-E3AF-4AA2-9C94-0E2737650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FAD7-5D29-4A59-B33A-F087AD6BCAC5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0E33F-E3AF-4AA2-9C94-0E2737650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file:///C:\Users\1\Desktop\1512\Pereezd-poezd_proezzhaet-signalit.mp3" TargetMode="External"/><Relationship Id="rId1" Type="http://schemas.openxmlformats.org/officeDocument/2006/relationships/audio" Target="file:///C:\Users\1\Desktop\1512\&#1044;&#1077;&#1090;&#1089;&#1082;&#1080;&#1077;-&#1059;&#1095;&#1080;&#1090;&#1100;&#1089;&#1103;-&#1053;&#1072;&#1076;&#1086;-&#1042;&#1077;&#1089;&#1077;&#1083;&#1086;.kar.mid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1\Desktop\1512\Pereezd-poezd_proezzhaet-signalit.mp3" TargetMode="External"/><Relationship Id="rId1" Type="http://schemas.openxmlformats.org/officeDocument/2006/relationships/audio" Target="file:///C:\Users\1\Desktop\1512\&#1063;&#1072;&#1089;&#1090;&#1091;&#1096;&#1082;&#1080;24&#1096;&#1090;-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1512\&#1053;&#1072;&#1089;&#1090;&#1086;&#1103;&#1097;&#1080;&#1081;%20&#1076;&#1088;&#1091;&#1075;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1512\&#1055;&#1091;&#1089;&#1090;&#1100;%20&#1073;&#1077;&#1075;&#1091;&#1090;%20&#1085;&#1077;&#1091;&#1082;&#1083;&#1102;&#1078;&#1077;.mp3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1512\&#1092;&#1072;&#1085;&#1092;&#1072;&#1088;&#1099;.wma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1512\Pereezd-poezd_proezzhaet-signalit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1512\&#1084;&#1072;&#1083;&#1077;&#1085;&#1100;&#1082;&#1072;&#1103;%20&#1089;&#1090;&#1088;&#1072;&#1085;&#107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1512\Pereezd-poezd_proezzhaet-signalit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1\Desktop\1512\Pereezd-poezd_proezzhaet-signalit.mp3" TargetMode="External"/><Relationship Id="rId1" Type="http://schemas.openxmlformats.org/officeDocument/2006/relationships/audio" Target="file:///C:\Users\1\Desktop\1512\&#1091;&#1095;&#1072;&#1090;%20&#1074;%20&#1096;&#1082;&#1086;&#1083;&#1077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1512\Pereezd-poezd_proezzhaet-signalit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1512\Pereezd-poezd_proezzhaet-signalit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1512\Pereezd-poezd_proezzhaet-signalit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000240"/>
            <a:ext cx="77410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Путешествие</a:t>
            </a:r>
          </a:p>
          <a:p>
            <a:pPr algn="ctr"/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«Наша школа»</a:t>
            </a:r>
            <a:endParaRPr lang="ru-RU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6037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1714488"/>
            <a:ext cx="3945726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10603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3357562"/>
            <a:ext cx="4877967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143108" y="428604"/>
            <a:ext cx="60771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Наша столовая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Детские-Учиться-Надо-Весело.kar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285852" y="1000108"/>
            <a:ext cx="304800" cy="304800"/>
          </a:xfrm>
          <a:prstGeom prst="rect">
            <a:avLst/>
          </a:prstGeom>
        </p:spPr>
      </p:pic>
      <p:pic>
        <p:nvPicPr>
          <p:cNvPr id="8" name="Pereezd-poezd_proezzhaet-signali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0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6041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5786" y="1428736"/>
            <a:ext cx="7715304" cy="50459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071670" y="357166"/>
            <a:ext cx="52789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 коридор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Частушки24шт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714356"/>
            <a:ext cx="304800" cy="304800"/>
          </a:xfrm>
          <a:prstGeom prst="rect">
            <a:avLst/>
          </a:prstGeom>
        </p:spPr>
      </p:pic>
      <p:pic>
        <p:nvPicPr>
          <p:cNvPr id="7" name="Pereezd-poezd_proezzhaet-signali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8392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0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4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00175"/>
            <a:ext cx="3643338" cy="2732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10604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143380"/>
            <a:ext cx="3357586" cy="21434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857356" y="428604"/>
            <a:ext cx="564360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  КЛАСС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 descr="P1060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1" y="3143248"/>
            <a:ext cx="3167087" cy="23753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Настоящий дру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285852" y="18573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604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2220" y="2725261"/>
            <a:ext cx="1559560" cy="2275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10604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71678"/>
            <a:ext cx="5120676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142976" y="500042"/>
            <a:ext cx="65722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награды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P1060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000240"/>
            <a:ext cx="2576190" cy="3759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604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928802"/>
            <a:ext cx="2417237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10604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000240"/>
            <a:ext cx="2510135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10604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1857364"/>
            <a:ext cx="2714644" cy="1939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604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678024"/>
            <a:ext cx="2428892" cy="1718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106043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4643446"/>
            <a:ext cx="2355213" cy="1778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106043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84" y="4286256"/>
            <a:ext cx="2871808" cy="2051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714480" y="500042"/>
            <a:ext cx="56637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рисунки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Пусть бегут неуклюж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928662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6045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337" y="1500174"/>
            <a:ext cx="3115207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10604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643182"/>
            <a:ext cx="3531501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10604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319" y="3786190"/>
            <a:ext cx="3228347" cy="24212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86919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 подарок школе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фанфар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14337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857232"/>
            <a:ext cx="65677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 юбилеем!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80222"/>
            <a:ext cx="9144000" cy="3234728"/>
          </a:xfrm>
        </p:spPr>
      </p:pic>
      <p:pic>
        <p:nvPicPr>
          <p:cNvPr id="3" name="Pereezd-poezd_proezzhaet-signal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86644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9737" y="4549676"/>
            <a:ext cx="901426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МАЛЕНЬКАЯ СТРАНА</a:t>
            </a:r>
            <a:endParaRPr lang="ru-RU" sz="72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маленькая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0010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4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1459699"/>
            <a:ext cx="3720091" cy="3540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 descr="P10604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8992" y="3429000"/>
            <a:ext cx="5176052" cy="2923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928662" y="357166"/>
            <a:ext cx="7000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 директор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106041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263668"/>
            <a:ext cx="3786214" cy="4022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P10604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282" y="1928802"/>
            <a:ext cx="4145125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000232" y="285728"/>
            <a:ext cx="51113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завучи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ereezd-poezd_proezzhaet-signal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6038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472" y="1380258"/>
            <a:ext cx="7786742" cy="5283862"/>
          </a:xfrm>
        </p:spPr>
      </p:pic>
      <p:sp>
        <p:nvSpPr>
          <p:cNvPr id="7" name="Прямоугольник 6"/>
          <p:cNvSpPr/>
          <p:nvPr/>
        </p:nvSpPr>
        <p:spPr>
          <a:xfrm>
            <a:off x="1071538" y="285728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 актовый зал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642918"/>
            <a:ext cx="304800" cy="304800"/>
          </a:xfrm>
          <a:prstGeom prst="rect">
            <a:avLst/>
          </a:prstGeom>
        </p:spPr>
      </p:pic>
      <p:pic>
        <p:nvPicPr>
          <p:cNvPr id="6" name="Pereezd-poezd_proezzhaet-signali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50109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603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23" y="3214686"/>
            <a:ext cx="3276685" cy="2128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 descr="P106038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1571612"/>
            <a:ext cx="285752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10603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357693"/>
            <a:ext cx="3504073" cy="21665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Наша библиотека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ereezd-poezd_proezzhaet-signal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715140" y="38576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60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4143380"/>
            <a:ext cx="2857822" cy="2202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10604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9" y="1571612"/>
            <a:ext cx="2415226" cy="2152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10604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571612"/>
            <a:ext cx="253860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10604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325" y="4135748"/>
            <a:ext cx="2962947" cy="2222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P10603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271" y="1571612"/>
            <a:ext cx="2710817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428860" y="285728"/>
            <a:ext cx="43444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 музей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Pereezd-poezd_proezzhaet-signal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6036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428736"/>
            <a:ext cx="2517764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10603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249" y="1610290"/>
            <a:ext cx="2986213" cy="2033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10603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3929066"/>
            <a:ext cx="3202378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106037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465" y="4000504"/>
            <a:ext cx="3300435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000232" y="285728"/>
            <a:ext cx="55160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 спортзал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ereezd-poezd_proezzhaet-signal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0109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</TotalTime>
  <Words>39</Words>
  <Application>Microsoft Office PowerPoint</Application>
  <PresentationFormat>Экран (4:3)</PresentationFormat>
  <Paragraphs>18</Paragraphs>
  <Slides>16</Slides>
  <Notes>1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2012-12-14T08:26:48Z</dcterms:created>
  <dcterms:modified xsi:type="dcterms:W3CDTF">2012-12-14T09:55:06Z</dcterms:modified>
</cp:coreProperties>
</file>