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58" r:id="rId5"/>
    <p:sldId id="257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1AD5A9D-19C3-49F2-B736-05D4EFE167DC}" type="datetimeFigureOut">
              <a:rPr lang="ru-RU"/>
              <a:pPr>
                <a:defRPr/>
              </a:pPr>
              <a:t>21.08.2013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534F145-5968-4857-8981-E99D4F21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94FD-0778-4604-9C70-7A66DEEFFBD2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42CC-7A7E-43F6-8590-8C111602BF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0597-6044-498C-A1A5-BF93C59F11F7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783F-98E0-4EBE-909A-7FDB86C03F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A51E-57F9-4672-9694-D7281483A15A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C8F3-ACF5-4A3C-A020-8F80ECC80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1EB0-C8B4-4F1B-988C-480577CED777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4A17-1466-4686-A21E-5EBD41A8BE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1399-EBDF-4E81-8CD6-312AD01D3BAE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1AAC-B930-4D15-BBA0-FF4CE4AEEF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1C17-00DC-4433-BD35-EFF4A47A9801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4615-0860-47E9-86B2-8C1538E577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B43-6AF7-47D2-8FD3-26B1E3DA1935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C2DB-BAF3-430B-9688-54B5C5CE1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1B9E-2556-44DA-9375-0B488DDD7C6A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4CC6-373A-467F-A842-3109400D3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56DF-D533-4F40-A22A-925DA98B7C26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6267-504E-4161-8A2E-08877A12EB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76F7-51DF-441F-96D4-4CB0B6645D18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23D1-5CE2-4D44-A232-650A1E5B3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3D20-F80B-4963-A4BF-3B0DBA3F2B86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10BF-AC94-4286-AAE0-B67F9BD64D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55476-2009-4810-91FA-38BED70BAB7F}" type="datetimeFigureOut">
              <a:rPr lang="ru-RU"/>
              <a:pPr>
                <a:defRPr/>
              </a:pPr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AB65B-7AB5-4AB5-B21C-A4385C09A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Jim_Brickman_-_Neytralnaya_muzika_dlya_fona_(get-tune.net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95288" y="1773238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latin typeface="Comic Sans MS" pitchFamily="66" charset="0"/>
              </a:rPr>
              <a:t>Проект «Мое хобби»</a:t>
            </a:r>
          </a:p>
        </p:txBody>
      </p:sp>
      <p:sp>
        <p:nvSpPr>
          <p:cNvPr id="4099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300788" y="3886200"/>
            <a:ext cx="2663825" cy="2566988"/>
          </a:xfrm>
        </p:spPr>
        <p:txBody>
          <a:bodyPr/>
          <a:lstStyle/>
          <a:p>
            <a:r>
              <a:rPr lang="ru-RU" sz="2400" b="1" i="1" smtClean="0">
                <a:solidFill>
                  <a:schemeClr val="tx1"/>
                </a:solidFill>
              </a:rPr>
              <a:t>Подготовил:</a:t>
            </a:r>
          </a:p>
          <a:p>
            <a:r>
              <a:rPr lang="ru-RU" sz="2400" b="1" i="1" smtClean="0">
                <a:solidFill>
                  <a:schemeClr val="tx1"/>
                </a:solidFill>
              </a:rPr>
              <a:t>Ученик 1 Г класса</a:t>
            </a:r>
          </a:p>
          <a:p>
            <a:r>
              <a:rPr lang="ru-RU" sz="2400" b="1" i="1" smtClean="0">
                <a:solidFill>
                  <a:schemeClr val="tx1"/>
                </a:solidFill>
              </a:rPr>
              <a:t>СОШ №40</a:t>
            </a:r>
          </a:p>
          <a:p>
            <a:r>
              <a:rPr lang="ru-RU" sz="2400" b="1" i="1" smtClean="0">
                <a:solidFill>
                  <a:schemeClr val="tx1"/>
                </a:solidFill>
              </a:rPr>
              <a:t>Брант Саша</a:t>
            </a:r>
          </a:p>
        </p:txBody>
      </p:sp>
      <p:pic>
        <p:nvPicPr>
          <p:cNvPr id="9" name="Jim_Brickman_-_Neytralnaya_muzika_dlya_fo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rtial_arts_boys_birthday_party_invitation-r4e1490f13ec841678cf848262e1d5aab_8dnmv_8byvr_5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15888"/>
            <a:ext cx="5435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Хобби – это увлечение ,любимое занятие в свободное время. Увлечения бывают разными: </a:t>
            </a:r>
          </a:p>
          <a:p>
            <a:r>
              <a:rPr lang="ru-RU" sz="2000" b="1"/>
              <a:t>много читать,</a:t>
            </a:r>
          </a:p>
          <a:p>
            <a:r>
              <a:rPr lang="ru-RU" sz="2000" b="1"/>
              <a:t>заниматься с животными, бывает спортивное хобби</a:t>
            </a:r>
            <a:r>
              <a:rPr lang="ru-RU" b="1"/>
              <a:t>.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5084763"/>
            <a:ext cx="4643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 У меня тоже есть хобби и не одно. Главное из них – КАРАТЭ.</a:t>
            </a:r>
          </a:p>
        </p:txBody>
      </p:sp>
    </p:spTree>
    <p:custDataLst>
      <p:tags r:id="rId1"/>
    </p:custData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681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076825" y="620713"/>
            <a:ext cx="36718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   Спортивные виды хобби  развивают мускулатуру,</a:t>
            </a:r>
          </a:p>
          <a:p>
            <a:r>
              <a:rPr lang="ru-RU" sz="3200" b="1"/>
              <a:t>улучшают тонус мышц и поддерживают благоприятное внутреннее состояние.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87325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Я занимаюсь каратэ уже несколько месяцев  и мне очень нравится!!!</a:t>
            </a:r>
          </a:p>
        </p:txBody>
      </p:sp>
      <p:pic>
        <p:nvPicPr>
          <p:cNvPr id="4" name="Рисунок 3" descr="DSC0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894148" cy="458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643438" y="765175"/>
            <a:ext cx="450056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  Каратэ - один из видов боевых искусств. Занимаясь каратэ, люди учатся не только технике нанесения ударов и  тактике, а главное образу жизни!!!</a:t>
            </a:r>
          </a:p>
        </p:txBody>
      </p:sp>
      <p:pic>
        <p:nvPicPr>
          <p:cNvPr id="7" name="Рисунок 6" descr="DSC03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51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864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59338" y="2133600"/>
            <a:ext cx="3673475" cy="206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  <a:cs typeface="+mn-cs"/>
              </a:rPr>
              <a:t>Совсем недавно у нас был экзамен на котором мне был присвоен 8 «</a:t>
            </a:r>
            <a:r>
              <a:rPr lang="ru-RU" sz="3200" b="1" dirty="0" err="1">
                <a:latin typeface="+mn-lt"/>
                <a:cs typeface="+mn-cs"/>
              </a:rPr>
              <a:t>кю</a:t>
            </a:r>
            <a:r>
              <a:rPr lang="ru-RU" sz="3200" b="1" dirty="0">
                <a:latin typeface="+mn-lt"/>
                <a:cs typeface="+mn-cs"/>
              </a:rPr>
              <a:t>».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3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3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805488"/>
            <a:ext cx="8748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Кто силен душой и телом, тот прославится и делом!!!</a:t>
            </a: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heme/theme1.xml><?xml version="1.0" encoding="utf-8"?>
<a:theme xmlns:a="http://schemas.openxmlformats.org/drawingml/2006/main" name="97_uK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97_uKo</Template>
  <TotalTime>232</TotalTime>
  <Words>139</Words>
  <Application>Microsoft Office PowerPoint</Application>
  <PresentationFormat>Экран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97_uKo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qqq</cp:lastModifiedBy>
  <cp:revision>28</cp:revision>
  <dcterms:created xsi:type="dcterms:W3CDTF">2013-04-06T13:09:35Z</dcterms:created>
  <dcterms:modified xsi:type="dcterms:W3CDTF">2013-08-21T07:31:15Z</dcterms:modified>
</cp:coreProperties>
</file>