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74" r:id="rId2"/>
    <p:sldId id="275" r:id="rId3"/>
    <p:sldId id="276" r:id="rId4"/>
    <p:sldId id="266" r:id="rId5"/>
    <p:sldId id="267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Колосится в поле рожь,</a:t>
            </a:r>
          </a:p>
          <a:p>
            <a:pPr algn="ctr">
              <a:buNone/>
            </a:pPr>
            <a:r>
              <a:rPr lang="ru-RU" dirty="0" smtClean="0"/>
              <a:t>Там во ржи цветок найдешь.</a:t>
            </a:r>
          </a:p>
          <a:p>
            <a:pPr algn="ctr">
              <a:buNone/>
            </a:pPr>
            <a:r>
              <a:rPr lang="ru-RU" dirty="0" smtClean="0"/>
              <a:t>Ярко-синий и пушистый,</a:t>
            </a:r>
          </a:p>
          <a:p>
            <a:pPr algn="ctr">
              <a:buNone/>
            </a:pPr>
            <a:r>
              <a:rPr lang="ru-RU" dirty="0" smtClean="0"/>
              <a:t>Только жаль, что не душистый.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50085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572032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Стоит в саду кудряшка –</a:t>
            </a:r>
          </a:p>
          <a:p>
            <a:pPr algn="ctr">
              <a:buNone/>
            </a:pPr>
            <a:r>
              <a:rPr lang="ru-RU" dirty="0" smtClean="0"/>
              <a:t>Белая рубашка,</a:t>
            </a:r>
          </a:p>
          <a:p>
            <a:pPr algn="ctr">
              <a:buNone/>
            </a:pPr>
            <a:r>
              <a:rPr lang="ru-RU" dirty="0" smtClean="0"/>
              <a:t>Сердечко золотое.</a:t>
            </a:r>
          </a:p>
          <a:p>
            <a:pPr algn="ctr">
              <a:buNone/>
            </a:pPr>
            <a:r>
              <a:rPr lang="ru-RU" dirty="0" smtClean="0"/>
              <a:t>Что это такое?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5301148" cy="415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Прекрасная красавица</a:t>
            </a:r>
          </a:p>
          <a:p>
            <a:pPr algn="ctr">
              <a:buNone/>
            </a:pPr>
            <a:r>
              <a:rPr lang="ru-RU" dirty="0" smtClean="0"/>
              <a:t>Боится лишь мороза,</a:t>
            </a:r>
          </a:p>
          <a:p>
            <a:pPr algn="ctr">
              <a:buNone/>
            </a:pPr>
            <a:r>
              <a:rPr lang="ru-RU" dirty="0" smtClean="0"/>
              <a:t>В букете всем нам нравится</a:t>
            </a:r>
          </a:p>
          <a:p>
            <a:pPr algn="ctr">
              <a:buNone/>
            </a:pPr>
            <a:r>
              <a:rPr lang="ru-RU" dirty="0" smtClean="0"/>
              <a:t>Какой цветочек?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70009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</a:t>
            </a:r>
            <a:r>
              <a:rPr lang="ru-RU" sz="8900" dirty="0" smtClean="0">
                <a:solidFill>
                  <a:schemeClr val="tx1"/>
                </a:solidFill>
                <a:latin typeface="Mistral" pitchFamily="66" charset="0"/>
              </a:rPr>
              <a:t>Наши мамы</a:t>
            </a:r>
            <a:endParaRPr lang="ru-RU" sz="8900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7813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448" y="0"/>
            <a:ext cx="3425552" cy="451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3240360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606058" cy="568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488</TotalTime>
  <Words>57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            Наши мамы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марта.</dc:title>
  <dc:creator>Текон</dc:creator>
  <cp:lastModifiedBy>Пользователь</cp:lastModifiedBy>
  <cp:revision>53</cp:revision>
  <dcterms:created xsi:type="dcterms:W3CDTF">2012-03-05T12:34:36Z</dcterms:created>
  <dcterms:modified xsi:type="dcterms:W3CDTF">2012-04-18T18:31:55Z</dcterms:modified>
</cp:coreProperties>
</file>