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69" r:id="rId2"/>
    <p:sldId id="256" r:id="rId3"/>
    <p:sldId id="257" r:id="rId4"/>
    <p:sldId id="258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30" autoAdjust="0"/>
    <p:restoredTop sz="94660"/>
  </p:normalViewPr>
  <p:slideViewPr>
    <p:cSldViewPr>
      <p:cViewPr varScale="1">
        <p:scale>
          <a:sx n="107" d="100"/>
          <a:sy n="107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6846D4-B3E9-4114-99E1-7A39A19CC221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B6187B-F733-4101-8D74-6E98F978B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2068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Поздравление к 8 марта</a:t>
            </a:r>
            <a:br>
              <a:rPr lang="ru-RU" sz="5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(классный час)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31698"/>
            <a:ext cx="8568952" cy="326565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dirty="0" smtClean="0"/>
              <a:t>                   </a:t>
            </a:r>
          </a:p>
          <a:p>
            <a:pPr algn="l">
              <a:spcBef>
                <a:spcPts val="0"/>
              </a:spcBef>
            </a:pPr>
            <a:endParaRPr lang="ru-RU" dirty="0" smtClean="0"/>
          </a:p>
          <a:p>
            <a:pPr algn="l">
              <a:spcBef>
                <a:spcPts val="0"/>
              </a:spcBef>
            </a:pPr>
            <a:endParaRPr lang="ru-RU" dirty="0" smtClean="0"/>
          </a:p>
          <a:p>
            <a:pPr algn="l">
              <a:spcBef>
                <a:spcPts val="0"/>
              </a:spcBef>
            </a:pPr>
            <a:endParaRPr lang="ru-RU" dirty="0" smtClean="0"/>
          </a:p>
          <a:p>
            <a:pPr algn="l">
              <a:spcBef>
                <a:spcPts val="0"/>
              </a:spcBef>
            </a:pPr>
            <a:r>
              <a:rPr lang="ru-RU" smtClean="0"/>
              <a:t>                                    </a:t>
            </a:r>
            <a:r>
              <a:rPr lang="ru-RU" sz="2400" smtClean="0"/>
              <a:t>Подготовила</a:t>
            </a:r>
            <a:r>
              <a:rPr lang="ru-RU" sz="2400" dirty="0" smtClean="0"/>
              <a:t>: </a:t>
            </a:r>
            <a:r>
              <a:rPr lang="ru-RU" sz="2400" dirty="0" err="1" smtClean="0"/>
              <a:t>Лопырева</a:t>
            </a:r>
            <a:r>
              <a:rPr lang="ru-RU" sz="2400" dirty="0" smtClean="0"/>
              <a:t> Е.Ю.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/>
              <a:t>                                           учитель начальных классов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/>
              <a:t>                                          МБОУ г. Астрахани «СОШ №57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 8 марта.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73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6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3" y="3933056"/>
            <a:ext cx="5388090" cy="292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9512" y="188641"/>
            <a:ext cx="86409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     </a:t>
            </a:r>
            <a:r>
              <a:rPr lang="ru-RU" sz="2800" b="1" i="1" dirty="0" smtClean="0"/>
              <a:t>ВЕСНА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Уж тает снег, бегут ручьи,                        Все лица весело глядят.</a:t>
            </a:r>
          </a:p>
          <a:p>
            <a:r>
              <a:rPr lang="ru-RU" dirty="0" smtClean="0"/>
              <a:t> В окно повеяло весною».                        "Весна!" — читаешь в каждом взоре;   </a:t>
            </a:r>
          </a:p>
          <a:p>
            <a:r>
              <a:rPr lang="ru-RU" dirty="0" smtClean="0"/>
              <a:t> Засвищут скоро соловьи,                          И вот, как празднику, ей рад,</a:t>
            </a:r>
          </a:p>
          <a:p>
            <a:r>
              <a:rPr lang="ru-RU" dirty="0" smtClean="0"/>
              <a:t> И лес оденется листвою!                          Чья жизнь - лишь тяжкий труд и горе.</a:t>
            </a:r>
          </a:p>
          <a:p>
            <a:endParaRPr lang="ru-RU" dirty="0" smtClean="0"/>
          </a:p>
          <a:p>
            <a:r>
              <a:rPr lang="ru-RU" dirty="0" smtClean="0"/>
              <a:t> Чиста небесная лазурь                              Но резвых деток звонкий смех</a:t>
            </a:r>
          </a:p>
          <a:p>
            <a:r>
              <a:rPr lang="ru-RU" dirty="0" smtClean="0"/>
              <a:t> Теплей и ярче солнце стало,                     И беззаботных птичек пенье </a:t>
            </a:r>
          </a:p>
          <a:p>
            <a:r>
              <a:rPr lang="ru-RU" dirty="0" smtClean="0"/>
              <a:t> Пора метелей злых и бурь                        Мне говорят - кто больше всех</a:t>
            </a:r>
          </a:p>
          <a:p>
            <a:r>
              <a:rPr lang="ru-RU" dirty="0" smtClean="0"/>
              <a:t> Опять надолго миновала.                         Природы любит обновленье!</a:t>
            </a:r>
          </a:p>
          <a:p>
            <a:pPr>
              <a:buNone/>
            </a:pPr>
            <a:r>
              <a:rPr lang="ru-RU" dirty="0" smtClean="0"/>
              <a:t>\</a:t>
            </a:r>
          </a:p>
          <a:p>
            <a:pPr>
              <a:buNone/>
            </a:pPr>
            <a:r>
              <a:rPr lang="ru-RU" dirty="0" smtClean="0"/>
              <a:t> И сердце сильно так в груди                                     К.С. Аксаков.</a:t>
            </a:r>
          </a:p>
          <a:p>
            <a:r>
              <a:rPr lang="ru-RU" dirty="0" smtClean="0"/>
              <a:t> Стучит, как будто ждет чего-то...</a:t>
            </a:r>
          </a:p>
          <a:p>
            <a:r>
              <a:rPr lang="ru-RU" dirty="0" smtClean="0"/>
              <a:t> Как будто счастье впереди                                 </a:t>
            </a:r>
          </a:p>
          <a:p>
            <a:r>
              <a:rPr lang="ru-RU" dirty="0" smtClean="0"/>
              <a:t> И унесла зима заботы!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62646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Загадки.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329114" cy="1515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Беленькие горошки</a:t>
            </a:r>
          </a:p>
          <a:p>
            <a:pPr>
              <a:buNone/>
            </a:pPr>
            <a:r>
              <a:rPr lang="ru-RU" sz="3200" dirty="0" smtClean="0"/>
              <a:t>На зеленой ножке.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85860"/>
            <a:ext cx="4385077" cy="518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1357322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Из-под снега вышел друг</a:t>
            </a:r>
          </a:p>
          <a:p>
            <a:pPr algn="ctr">
              <a:buNone/>
            </a:pPr>
            <a:r>
              <a:rPr lang="ru-RU" sz="3200" dirty="0" smtClean="0"/>
              <a:t>И весной запахло вдруг.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64373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22860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 зеленой хрупкой ножке</a:t>
            </a:r>
          </a:p>
          <a:p>
            <a:pPr algn="ctr">
              <a:buNone/>
            </a:pPr>
            <a:r>
              <a:rPr lang="ru-RU" dirty="0" smtClean="0"/>
              <a:t>Вырос шарик у дорожки.</a:t>
            </a:r>
          </a:p>
          <a:p>
            <a:pPr algn="ctr">
              <a:buNone/>
            </a:pPr>
            <a:r>
              <a:rPr lang="ru-RU" dirty="0" smtClean="0"/>
              <a:t>Ветерок </a:t>
            </a:r>
            <a:r>
              <a:rPr lang="ru-RU" dirty="0" err="1" smtClean="0"/>
              <a:t>пошуршал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И развеял этот шар.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29594"/>
            <a:ext cx="5643602" cy="415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3971924" cy="30718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Все знакомы с нами:</a:t>
            </a:r>
          </a:p>
          <a:p>
            <a:pPr algn="ctr">
              <a:buNone/>
            </a:pPr>
            <a:r>
              <a:rPr lang="ru-RU" dirty="0" smtClean="0"/>
              <a:t>Яркие, как пламя.</a:t>
            </a:r>
          </a:p>
          <a:p>
            <a:pPr algn="ctr">
              <a:buNone/>
            </a:pPr>
            <a:r>
              <a:rPr lang="ru-RU" dirty="0" smtClean="0"/>
              <a:t>Мы однофамильцы</a:t>
            </a:r>
          </a:p>
          <a:p>
            <a:pPr algn="ctr">
              <a:buNone/>
            </a:pPr>
            <a:r>
              <a:rPr lang="ru-RU" dirty="0" smtClean="0"/>
              <a:t>С мелкими гроздями,</a:t>
            </a:r>
          </a:p>
          <a:p>
            <a:pPr algn="ctr">
              <a:buNone/>
            </a:pPr>
            <a:r>
              <a:rPr lang="ru-RU" dirty="0" smtClean="0"/>
              <a:t>Полюбуйся дикими</a:t>
            </a:r>
          </a:p>
          <a:p>
            <a:pPr algn="ctr">
              <a:buNone/>
            </a:pPr>
            <a:r>
              <a:rPr lang="ru-RU" dirty="0" smtClean="0"/>
              <a:t>Алыми…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3372" y="1428736"/>
            <a:ext cx="500062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1.4|1.4|26.6|1.3|27.4|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485</TotalTime>
  <Words>208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     Поздравление к 8 марта (классный час) </vt:lpstr>
      <vt:lpstr>С 8 марта.</vt:lpstr>
      <vt:lpstr>Слайд 3</vt:lpstr>
      <vt:lpstr>Слайд 4</vt:lpstr>
      <vt:lpstr>Загадки.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8 марта.</dc:title>
  <dc:creator>Текон</dc:creator>
  <cp:lastModifiedBy>Пользователь</cp:lastModifiedBy>
  <cp:revision>52</cp:revision>
  <dcterms:created xsi:type="dcterms:W3CDTF">2012-03-05T12:34:36Z</dcterms:created>
  <dcterms:modified xsi:type="dcterms:W3CDTF">2012-04-18T18:31:21Z</dcterms:modified>
</cp:coreProperties>
</file>