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1658-5BDC-4D2C-A402-7C8A450443E7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1750-1211-4469-9A65-E8D882C19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6525-F4AB-4AC1-A2BC-E3ED024D4E07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7A73-9290-496A-903C-35DC2152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24A3-F0A4-4296-8021-1C1F7D2626C0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D10B-BF24-4A6B-A908-537112353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1E15-D993-4810-904B-F804D5F5785E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D460-8F0D-486A-BDD0-A32DA6BB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9987-6384-4CBD-8514-D1C9F49AA63F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A100-58F1-4AC6-A11A-958F1B081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3CCB-8783-49F8-A429-FBA7CDC44328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E54A-FA7F-4D8B-BFDC-E87679C66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4B0B-6695-447F-AE41-C8C394B9D97F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E2AA-0C12-4BD8-BA1F-6459C16F4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E05D-A5F7-4191-9D1A-AF7A862A5337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46CC-272A-47B3-9CD6-FDC1CE396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BB68-5EA9-49FE-9CAB-C356FD283DCD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8D28-B5E3-43D4-A996-F2C5CC6AC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034C-0912-46E4-B531-4BDBD025FA35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C3BE-6C8E-47DA-A2E3-426B58E2E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E2FB-D40E-4C0F-9800-2B6FCDAD44DD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75AA-C4C3-4D25-BAE2-7B8BE54B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67193B-FCBD-4F66-A520-BFD123C45EE4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023862-0C42-40EB-84FA-573C7B796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est-mama.info/_pu/1/5995560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est-mama.info/_pu/1/3405362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 из 3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5" y="5643563"/>
            <a:ext cx="74533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Joulupukki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ru-RU" sz="3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Йоулупукки</a:t>
            </a: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– Финляндия</a:t>
            </a:r>
            <a:endParaRPr lang="ru-RU" sz="3200" b="1" dirty="0">
              <a:latin typeface="+mn-lt"/>
            </a:endParaRPr>
          </a:p>
        </p:txBody>
      </p:sp>
      <p:pic>
        <p:nvPicPr>
          <p:cNvPr id="5124" name="Picture 4" descr="Картинка 8 из 3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01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                                  Увлин Увгун</a:t>
            </a:r>
          </a:p>
          <a:p>
            <a:r>
              <a:rPr lang="ru-RU" sz="2800">
                <a:solidFill>
                  <a:srgbClr val="FF0000"/>
                </a:solidFill>
                <a:latin typeface="Calibri" pitchFamily="34" charset="0"/>
              </a:rPr>
              <a:t>Увлин Увгун живет в Монголии. Он  великолепный скотовод, а потому и на праздник он приходит в традиционной монгольской одежде скотовода: в мохнатой шубе и большой лисьей шапке. Ведь с 31 декабря на 1 января монголы отмечают ещё и день (ночь!!!) скотовода. В руке у него кнут, а на поясе - сумка с трутом и огнивом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11267" name="Picture 2" descr="http://best-mama.info/_pu/1/473326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0438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57188" y="4143375"/>
            <a:ext cx="39290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Он всегда появляется в сопровождении девочки-снега Зазан Охин и своего внука Шина Жила (символ Нового года).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14313" y="357188"/>
            <a:ext cx="871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Корбобо</a:t>
            </a:r>
          </a:p>
          <a:p>
            <a:r>
              <a:rPr lang="ru-RU" sz="2800">
                <a:latin typeface="Calibri" pitchFamily="34" charset="0"/>
              </a:rPr>
              <a:t>Узбекский Корбобо приезжает в кишлаки в нарядной тюбетейке и ярком халате на ослике, навьюченном мешками с подарками. Ему помогает внучка Коргыз.</a:t>
            </a:r>
          </a:p>
        </p:txBody>
      </p:sp>
      <p:pic>
        <p:nvPicPr>
          <p:cNvPr id="12291" name="Picture 2" descr="http://best-mama.info/_pu/1/s59955604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 r="2899" b="5859"/>
          <a:stretch>
            <a:fillRect/>
          </a:stretch>
        </p:blipFill>
        <p:spPr bwMode="auto">
          <a:xfrm>
            <a:off x="285750" y="2357438"/>
            <a:ext cx="478631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Картинка 2 из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643188"/>
            <a:ext cx="3700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153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                                                                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Юлениссе</a:t>
            </a: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Этот волшебник из Норвегии. По одной легенде добрый гном Юлениссе ездит на козе, поэтому дети кладут в башмаки, подготовленные для получения подарков, колосья овса. А по другой легенде Гном Юлениссе живет в лесу и ездит на тележке, запряженной лисами. Целый год он мастерит подарки в своей избушке, а в декабре перебирается поближе к людям. Пока домашние заняты приготовлениями праздничного стола, он хлопочет по дому и следит за младенцами. </a:t>
            </a: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Это маленький старичок носит белую бороду и шубу, на голове у него красный чулок, охраняет домашних животных и играет с детьми.</a:t>
            </a:r>
            <a:br>
              <a:rPr lang="ru-RU" sz="200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Чтобы не прогневить в сущности доброго гномика, в канун Рождества семья идет в хлев и оставляет там тарелку с рождественской кашей для этого сказочного существа. Кстати, интересно, что даже умудренные опытом взрослые норвежцы верят в этого мифологического человечка. От Юлениссе зависит многое, в частности, сбудутся желания или нет. К тому же, если он рассердится на хозяев дома, то может натворить много пакостей. Каждая норвежская семья понимает, что с гномиком надо поддерживать теплые, дружеские отношения, иначе он может сжечь дом или украсть велосипед.</a:t>
            </a:r>
            <a:br>
              <a:rPr lang="ru-RU" sz="2000">
                <a:solidFill>
                  <a:srgbClr val="0070C0"/>
                </a:solidFill>
                <a:latin typeface="Calibri" pitchFamily="34" charset="0"/>
              </a:rPr>
            </a:br>
            <a:endParaRPr lang="ru-RU" sz="20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sz="2000">
                <a:solidFill>
                  <a:srgbClr val="0070C0"/>
                </a:solidFill>
                <a:latin typeface="Calibri" pitchFamily="34" charset="0"/>
              </a:rPr>
            </a:br>
            <a:endParaRPr lang="ru-RU" sz="20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4578" name="Picture 2" descr="http://best-mama.info/_pu/1/920326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0"/>
            <a:ext cx="5643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Картинка 8 из 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248025"/>
            <a:ext cx="19526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572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                                      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Юлетомте или Юль Томтен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Юль Томтен приносит подарки в Дании и Швеции. Имя его означает "Рождественский гном". Он живет в волшебном лесу и у него есть помощник - снеговик Дасти. Если вы прийдете в гости к Юлю Томтену - внимательно смотрите под ноги: по тропинкам снуют крошечне эльфы.</a:t>
            </a:r>
          </a:p>
        </p:txBody>
      </p:sp>
      <p:pic>
        <p:nvPicPr>
          <p:cNvPr id="14339" name="Picture 2" descr="http://best-mama.info/_pu/1/s34053625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 r="3152" b="9715"/>
          <a:stretch>
            <a:fillRect/>
          </a:stretch>
        </p:blipFill>
        <p:spPr bwMode="auto">
          <a:xfrm>
            <a:off x="357188" y="2000250"/>
            <a:ext cx="3929062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im4-tub-ru.yandex.net/i?id=215595226-0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2286000"/>
            <a:ext cx="3362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4296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                                                                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Эхээ Дьыл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0000FF"/>
                </a:solidFill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2000">
                <a:solidFill>
                  <a:srgbClr val="0066FF"/>
                </a:solidFill>
                <a:latin typeface="Calibri" pitchFamily="34" charset="0"/>
              </a:rPr>
              <a:t>Эхээ Дьыл живет в Якутии. У него есть огромный бык, который каждую осень выходит из океана и начинает отращивать рога. Чем длинне рог - тем крепче мороз. </a:t>
            </a:r>
          </a:p>
          <a:p>
            <a:r>
              <a:rPr lang="ru-RU" sz="2000">
                <a:solidFill>
                  <a:srgbClr val="0066FF"/>
                </a:solidFill>
                <a:latin typeface="Calibri" pitchFamily="34" charset="0"/>
              </a:rPr>
              <a:t>Его жена ведает зимним временем, трое дочерей занимаются по очереди весенним, летним и осенним. Внучка Хаарчаана – покровительница снега, ее младший братик Тыалчаан – мальчик Новый год.</a:t>
            </a:r>
          </a:p>
        </p:txBody>
      </p:sp>
      <p:pic>
        <p:nvPicPr>
          <p:cNvPr id="15363" name="Picture 2" descr="http://best-mama.info/_pu/1/64585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2928938"/>
            <a:ext cx="2428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а 7 из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Картинка 12 из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Картинка 6 из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22225"/>
            <a:ext cx="62865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42875"/>
            <a:ext cx="864393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                                            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Товлис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Бабуа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Товлис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Бабуа</a:t>
            </a:r>
            <a:r>
              <a:rPr lang="ru-RU" sz="2400" dirty="0">
                <a:latin typeface="+mn-lt"/>
              </a:rPr>
              <a:t> живет в Грузии. Подарки он достает из волшебного мешка </a:t>
            </a:r>
            <a:r>
              <a:rPr lang="ru-RU" sz="2400" dirty="0" err="1">
                <a:latin typeface="+mn-lt"/>
              </a:rPr>
              <a:t>хуржина</a:t>
            </a:r>
            <a:r>
              <a:rPr lang="ru-RU" sz="2400" dirty="0">
                <a:latin typeface="+mn-lt"/>
              </a:rPr>
              <a:t>. Сам </a:t>
            </a:r>
            <a:r>
              <a:rPr lang="ru-RU" sz="2400" dirty="0" err="1">
                <a:latin typeface="+mn-lt"/>
              </a:rPr>
              <a:t>Товлис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Бабуа</a:t>
            </a:r>
            <a:r>
              <a:rPr lang="ru-RU" sz="2400" dirty="0">
                <a:latin typeface="+mn-lt"/>
              </a:rPr>
              <a:t> родом из высокогорного села </a:t>
            </a:r>
            <a:r>
              <a:rPr lang="ru-RU" sz="2400" dirty="0" err="1">
                <a:latin typeface="+mn-lt"/>
              </a:rPr>
              <a:t>Ушгули</a:t>
            </a:r>
            <a:r>
              <a:rPr lang="ru-RU" sz="2400" dirty="0">
                <a:latin typeface="+mn-lt"/>
              </a:rPr>
              <a:t>, на голове носит сванскую шапку, а одет в черную чоху с белой буркой.</a:t>
            </a:r>
            <a:endParaRPr lang="ru-RU" sz="2400" dirty="0">
              <a:latin typeface="+mn-lt"/>
            </a:endParaRPr>
          </a:p>
        </p:txBody>
      </p:sp>
      <p:pic>
        <p:nvPicPr>
          <p:cNvPr id="16387" name="Picture 2" descr="http://best-mama.info/_pu/1/3488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000250"/>
            <a:ext cx="4143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Картинка 10 из 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                                                         Одзи-сан и Сегацу-сан </a:t>
            </a:r>
            <a:br>
              <a:rPr lang="ru-RU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 Японии Новый год возвещают 108 ударов колокола.  Одзи-сан привозит подарки по морю и дарит их ребятам. Одзи-сан появился совсем недавно - это модифицированный вариант американского Санта-Клауса. </a:t>
            </a:r>
          </a:p>
          <a:p>
            <a:r>
              <a:rPr lang="ru-RU">
                <a:latin typeface="Calibri" pitchFamily="34" charset="0"/>
              </a:rPr>
              <a:t>Сегацу-сан посещает японцев уже давно. В отличие от молодого Одзи, традиционному Сегацу-сану приходиться ходить по домам целую неделю, которую японцы называют "золотой". Одет Сегацу-сан в небесно-голубое кимоно, он не дарит подарки малышам, за него это делают их родители. Для японского волшебника перед домами строят небольшие воротца из бамбуковых палочек с сосновыми ветками. А более богатые люди устанавливают карликовые деревца сосны, сливы или цветущего персика. Дома украшают ветками сосны, сосна - символ долголетия. Дети наряжаются в новую одежду, чтобы в наступающем году быть здоровыми и удачливыми. Они играют в ханэцуки, участвуют в новогодних представлениях, строят домики и фигурки из снега (если позволяет погода), запускают воздушных змеев, а на ночь под подушку обязательно кладут картинки с изображением парусников, чтобы их посетили Семь богов счастья. </a:t>
            </a:r>
          </a:p>
          <a:p>
            <a:r>
              <a:rPr lang="ru-RU">
                <a:latin typeface="Calibri" pitchFamily="34" charset="0"/>
              </a:rPr>
              <a:t>Самый популярный новогодний подарок - Кумаде - грабли из бамбука, чтобы было чем счастье загребать.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8674" name="Picture 2" descr="http://best-mama.info/_pu/1/70966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urban-review.com/wp-content/uploads/2010/12/hotei-os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0"/>
            <a:ext cx="393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 из 159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9 из 8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Картинка 14 из 85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4 из 1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0"/>
            <a:ext cx="504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Картинка 17 из 1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Картинка 22 из 11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Картинка 41 из 11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Картинка 10 из 1889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1438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Joulupukki ("рождественский козёл" – "рождественский дед"). Живет в Финляндии. Традиция этого имени пришла ещё из Средневековья, когда подарки на Йуль, праздник середины зимы, разносил именно «Йольский козёл». Позднее с приходом и утверждением христианства его сменил Святой Николай, а имя осталось.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Сейчас Йоулупукки выглядит совсем иначе — с белой бородой, в красной шубе и шапке, с посохом, но ещё в XIX веке его изображали в козлиной шкуре и иногда даже с маленькими рожками.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Йоулупукки живёт в Лапландии на горе Корватунтури (Korvatunturi) с 1927 года, когда Финская радиовещательная компания объявила Корватунтури постоянной резиденцией Йоулупукки. Корватунтури, «Сопка-уши», находится на самой границе с Россией и по форме напоминает уши — кто говорит заячьи, кто собачьи. Но как бы там ни было, считается, что именно благодаря такому жилищу-уху Йоулупукки может слышать мечты и желания всех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Картинка 12 из 10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Картинка 5 из 28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Картинка 27 из 30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768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Картинка 29 из 303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1738" y="3857625"/>
            <a:ext cx="4132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Картинка 23 из 303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572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У Йоулупукки есть жена — Муори (Muori, «старая хозяйка») — олицетворение зимы. В помощниках у Йоулупукки служат гномы, которые в течение года сидят в «Пещерах Эха» (Кайкулуолат, Kaikuluolat) и слушают, как себя ведут дети во всем мире, а перед Рождеством разбирают рождественскую почту, помогают готовить и упаковывать подарки.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Ездит Йоулупукки на оленьей упряжке, а иногда на ослике. </a:t>
            </a:r>
          </a:p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</p:txBody>
      </p:sp>
      <p:pic>
        <p:nvPicPr>
          <p:cNvPr id="4099" name="Picture 2" descr="Картинка 1 из 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286000"/>
            <a:ext cx="292893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Картинка 13 из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786063"/>
            <a:ext cx="5076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Картинка 12 из 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2357438"/>
            <a:ext cx="2928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Картинка 17 из 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63" y="2357438"/>
            <a:ext cx="27717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59.radikal.ru/i166/0901/23/94da546341c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Картинка 7 из 1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571500"/>
            <a:ext cx="3571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313" y="6000750"/>
            <a:ext cx="603091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Вайнахтсман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Германия</a:t>
            </a: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1"/>
          <p:cNvSpPr>
            <a:spLocks noChangeArrowheads="1"/>
          </p:cNvSpPr>
          <p:nvPr/>
        </p:nvSpPr>
        <p:spPr bwMode="auto">
          <a:xfrm>
            <a:off x="285750" y="142875"/>
            <a:ext cx="8572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                     Баббе Натале и ведьма Бефана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800" b="1">
                <a:solidFill>
                  <a:srgbClr val="FF0000"/>
                </a:solidFill>
                <a:latin typeface="Calibri" pitchFamily="34" charset="0"/>
              </a:rPr>
            </a:b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Баббе Натале и ведьма Бефана дарят детям подарки в Италии. </a:t>
            </a:r>
            <a:br>
              <a:rPr lang="ru-RU" sz="28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Праздничный костюм у Баббе Натале как у Санта Клауса. Он вообще очень похож на своего американского коллегу.</a:t>
            </a:r>
          </a:p>
        </p:txBody>
      </p:sp>
      <p:pic>
        <p:nvPicPr>
          <p:cNvPr id="6147" name="Picture 10" descr="http://best-mama.info/_pu/1/368017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500"/>
            <a:ext cx="3810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http://best-mama.info/_pu/1/435706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429000"/>
            <a:ext cx="1924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Бефану изображают обычно в виде старушки, летящей на метле, одетой во всё чёрное и с мешком подарков и сладостей за спиной.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14313" y="1357313"/>
            <a:ext cx="8643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Подарки Баббе Натале и ее помощница оставляют в подвешенном чулке или в сапожке, выставленном за дверь.</a:t>
            </a:r>
          </a:p>
          <a:p>
            <a:r>
              <a:rPr lang="ru-RU" sz="2400">
                <a:latin typeface="Calibri" pitchFamily="34" charset="0"/>
              </a:rPr>
              <a:t>Причем легенда гласит, что Бефана дарит желанные подарки только послушным детям, а хулиганам достается уголек или горстка золы. </a:t>
            </a:r>
          </a:p>
          <a:p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Существует также поверье, что если в доме хороший хозяин, Бефана не только подарит подарки его детям, но и перед уходом подметёт пол. Существует обычай: в ночь с 5 на 6 января оставлять на камине небольшой бокал вина и блюдце с едой для Бефаны.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latin typeface="Calibri" pitchFamily="34" charset="0"/>
              </a:rPr>
              <a:t>Синтер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Клаас</a:t>
            </a:r>
            <a:r>
              <a:rPr lang="ru-RU" sz="2400" b="1" dirty="0">
                <a:latin typeface="Calibri" pitchFamily="34" charset="0"/>
              </a:rPr>
              <a:t> и  Черный Петер</a:t>
            </a:r>
          </a:p>
          <a:p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В рождественскую ночь в Голландии  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</a:rPr>
              <a:t>Синтер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Calibri" pitchFamily="34" charset="0"/>
              </a:rPr>
              <a:t>Клаас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</a:rPr>
              <a:t> появляется верхом на коне, облачённый в митру и белую епископскую мантию, в сопровождении верного слуги-мавра по прозвищу Чёрный Питер, который несет волшебный мешок с подарками для послушных ребятишек и розги для озорников. </a:t>
            </a:r>
          </a:p>
          <a:p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pic>
        <p:nvPicPr>
          <p:cNvPr id="8195" name="Picture 2" descr="http://best-mama.info/_pu/1/7762797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428875"/>
            <a:ext cx="4214812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Святой Микулаш и чертёнок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Микулаш - добрый чешский дедушка, который дружит с чертом и ангелом.  Праздник Святого Микулаша в Чехии очень распростран. Его празднуют в предвечер дня святого Микулаша - 5-ого декабря. Вечером по традиции по городу ходит сам Святой Микулаш, который заходит в семьи, где есть маленькие дети. С собой он носит книгу, где записаны все хорошие и плохие поступки, совершенные ребятами за год. Послушным и добрым детям он дарит  подарки, а непослушным -  уголь. Уголь носит в большом мешке черт, сопровождающий Микулаша. Обычно с ними путешествует еще и добрый ангел. </a:t>
            </a:r>
          </a:p>
        </p:txBody>
      </p:sp>
      <p:pic>
        <p:nvPicPr>
          <p:cNvPr id="19458" name="Picture 2" descr="http://best-mama.info/_pu/1/26026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-41275"/>
            <a:ext cx="4643437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868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Агиос Василис</a:t>
            </a:r>
          </a:p>
          <a:p>
            <a:r>
              <a:rPr lang="ru-RU" sz="2000">
                <a:latin typeface="Calibri" pitchFamily="34" charset="0"/>
              </a:rPr>
              <a:t>Агиос Василис - это святой Василий. В то время как для всех европейских стран прообразом рождественского святого стал святой Николай Чудотворец, у греков в этой роли выступает Василий Великий Кесарийский, младший современник Николая, живший вместе с ним в IV веке нашей эры. Святой Василий оказался рождественским святым по той причине, что его память празднуется греческой церковью первого января. Этот святой был издавна известен и в России, прежде всего как автор популярного богословского труда «Шестоднев». 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В облике современного греческого св.Василия много черт от его западного собрата. Его изображают стариком с белой бородой, который объезжает дома и дарит подарки детям. В соответствии с западными представлениями, святого Василия изображают в красно-белом наряде и даже иногда утверждают, будто он живет на Северном полюсе. Но в народных греческих колядках все-таки поется о том, что "приходит святой Василий из Кесарии" (это город в Малой Азии, на территории нынешней Турции, где святой был епископом в древние времена).</a:t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 sz="2000">
              <a:latin typeface="Calibri" pitchFamily="34" charset="0"/>
            </a:endParaRPr>
          </a:p>
        </p:txBody>
      </p:sp>
      <p:pic>
        <p:nvPicPr>
          <p:cNvPr id="18434" name="Picture 2" descr="Картинка 32 из 11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483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2012-04-03T11:22:17Z</dcterms:modified>
</cp:coreProperties>
</file>