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2" r:id="rId3"/>
    <p:sldId id="264" r:id="rId4"/>
    <p:sldId id="265" r:id="rId5"/>
    <p:sldId id="266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delanounas.ru/i/d/g/dG9wd2FyLnJ1L3VwbG9hZHMvcG9zdHMvMjAxMi0xMi8xMzU0Njk1ODU1XzFzMjgxMjI5LmpwZz9fX2lkPTI1OTUz.jpg" TargetMode="External"/><Relationship Id="rId13" Type="http://schemas.openxmlformats.org/officeDocument/2006/relationships/hyperlink" Target="http://2worldwar.at.ua/_ph/1/452258187.jpg" TargetMode="External"/><Relationship Id="rId3" Type="http://schemas.openxmlformats.org/officeDocument/2006/relationships/hyperlink" Target="http://bigpicture.ru/wp-content/uploads/2010/05/2114.jpg" TargetMode="External"/><Relationship Id="rId7" Type="http://schemas.openxmlformats.org/officeDocument/2006/relationships/hyperlink" Target="http://function.mil.ru/images/military/military/photo/110727_3_parada(1).jpg" TargetMode="External"/><Relationship Id="rId12" Type="http://schemas.openxmlformats.org/officeDocument/2006/relationships/hyperlink" Target="http://900igr.net/datai/istorija/1941-1945/0006-003-1941-1945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rezner.foreignpolicy.com/files/81065575.jpg" TargetMode="External"/><Relationship Id="rId11" Type="http://schemas.openxmlformats.org/officeDocument/2006/relationships/hyperlink" Target="http://img.salamnews.org/11c57dfff8cf59ebc5c75ef9951355f6/1260965042_4.jpg" TargetMode="External"/><Relationship Id="rId5" Type="http://schemas.openxmlformats.org/officeDocument/2006/relationships/hyperlink" Target="http://photography-pnz.narod.ru/files/dm_011.jpg" TargetMode="External"/><Relationship Id="rId10" Type="http://schemas.openxmlformats.org/officeDocument/2006/relationships/hyperlink" Target="http://img1.liveinternet.ru/images/foto/1/1097489/f_1992483.jpg" TargetMode="External"/><Relationship Id="rId4" Type="http://schemas.openxmlformats.org/officeDocument/2006/relationships/hyperlink" Target="http://bestgif.ru/_ph/8/2/212767400.gif" TargetMode="External"/><Relationship Id="rId9" Type="http://schemas.openxmlformats.org/officeDocument/2006/relationships/hyperlink" Target="http://www.testpilots.ru/blogs/wp-content/uploads/2011/08/knigth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33400" y="2819400"/>
            <a:ext cx="5238750" cy="37147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3352800" y="381000"/>
            <a:ext cx="5461000" cy="3276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219200"/>
          </a:xfrm>
          <a:noFill/>
          <a:ln>
            <a:noFill/>
          </a:ln>
        </p:spPr>
        <p:txBody>
          <a:bodyPr/>
          <a:lstStyle/>
          <a:p>
            <a:r>
              <a:rPr lang="ru-RU" sz="6000" dirty="0" smtClean="0"/>
              <a:t>корабле!</a:t>
            </a:r>
            <a:endParaRPr lang="ru-RU" sz="60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81498" y="2819400"/>
            <a:ext cx="4387227" cy="3505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3810000" y="457200"/>
            <a:ext cx="4953000" cy="351212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   лётчик!</a:t>
            </a:r>
            <a:endParaRPr lang="ru-RU" sz="60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76375" y="1800225"/>
            <a:ext cx="6191250" cy="401955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sz="6000" dirty="0" smtClean="0"/>
              <a:t>танкистом!</a:t>
            </a:r>
            <a:endParaRPr lang="ru-RU" sz="6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14500" y="1909762"/>
            <a:ext cx="5715000" cy="380047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               пехота!</a:t>
            </a:r>
            <a:endParaRPr lang="ru-RU" sz="6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684994"/>
            <a:ext cx="2857500" cy="4210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6000" dirty="0" smtClean="0"/>
              <a:t>              </a:t>
            </a:r>
            <a:r>
              <a:rPr lang="ru-RU" sz="6000" dirty="0" smtClean="0">
                <a:solidFill>
                  <a:srgbClr val="FF0000"/>
                </a:solidFill>
              </a:rPr>
              <a:t>войны!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1219200"/>
            <a:ext cx="3676650" cy="2418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81400" y="3886200"/>
            <a:ext cx="4057650" cy="2623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8800" y="228600"/>
            <a:ext cx="3230217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72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Авторы презентации: Теплякова Елена Анатольевна;</a:t>
            </a:r>
          </a:p>
          <a:p>
            <a:r>
              <a:rPr lang="ru-RU" dirty="0" err="1" smtClean="0"/>
              <a:t>Топкова</a:t>
            </a:r>
            <a:r>
              <a:rPr lang="ru-RU" dirty="0" smtClean="0"/>
              <a:t> Наталья Сергеевна.</a:t>
            </a:r>
          </a:p>
          <a:p>
            <a:r>
              <a:rPr lang="ru-RU" dirty="0" smtClean="0"/>
              <a:t>Картинки:</a:t>
            </a:r>
          </a:p>
          <a:p>
            <a:r>
              <a:rPr lang="ru-RU" b="1" dirty="0" smtClean="0"/>
              <a:t>Страна </a:t>
            </a:r>
            <a:r>
              <a:rPr lang="ru-RU" u="sng" dirty="0" smtClean="0">
                <a:hlinkClick r:id="rId3"/>
              </a:rPr>
              <a:t>http://bigpicture.ru/wp-content/uploads/2010/05/2114.jpg</a:t>
            </a:r>
            <a:endParaRPr lang="ru-RU" u="sng" dirty="0" smtClean="0"/>
          </a:p>
          <a:p>
            <a:r>
              <a:rPr lang="ru-RU" dirty="0" smtClean="0"/>
              <a:t>Пограничники </a:t>
            </a:r>
            <a:r>
              <a:rPr lang="ru-RU" u="sng" dirty="0" smtClean="0">
                <a:hlinkClick r:id="rId4"/>
              </a:rPr>
              <a:t>http://bestgif.ru/_ph/8/2/212767400.gif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                             http://photography-pnz.narod.ru/files/dm_011.jpg</a:t>
            </a:r>
            <a:endParaRPr lang="ru-RU" u="sng" dirty="0" smtClean="0"/>
          </a:p>
          <a:p>
            <a:r>
              <a:rPr lang="ru-RU" dirty="0" smtClean="0"/>
              <a:t>Корабли </a:t>
            </a:r>
            <a:r>
              <a:rPr lang="ru-RU" u="sng" dirty="0" smtClean="0">
                <a:hlinkClick r:id="rId6"/>
              </a:rPr>
              <a:t>http://drezner.foreignpolicy.com/files/81065575.jpg</a:t>
            </a:r>
            <a:endParaRPr lang="ru-RU" dirty="0" smtClean="0"/>
          </a:p>
          <a:p>
            <a:r>
              <a:rPr lang="ru-RU" u="sng" dirty="0" smtClean="0">
                <a:hlinkClick r:id="rId7"/>
              </a:rPr>
              <a:t>                 http://function.mil.ru/images/military/military/photo/110727_3_parada(1).jpg</a:t>
            </a:r>
            <a:endParaRPr lang="ru-RU" u="sng" dirty="0" smtClean="0"/>
          </a:p>
          <a:p>
            <a:r>
              <a:rPr lang="ru-RU" dirty="0" smtClean="0"/>
              <a:t>Лётчики</a:t>
            </a:r>
          </a:p>
          <a:p>
            <a:r>
              <a:rPr lang="ru-RU" u="sng" dirty="0" smtClean="0">
                <a:hlinkClick r:id="rId8"/>
              </a:rPr>
              <a:t>http://sdelanounas.ru/i/d/g/dG9wd2FyLnJ1L3VwbG9hZHMvcG9zdHMvMjAxMi0xMi8xMzU0Njk1ODU1XzFzMjgxMjI5LmpwZz9fX2lkPTI1OTUz.jpg</a:t>
            </a:r>
            <a:endParaRPr lang="ru-RU" dirty="0" smtClean="0"/>
          </a:p>
          <a:p>
            <a:r>
              <a:rPr lang="ru-RU" u="sng" dirty="0" smtClean="0">
                <a:hlinkClick r:id="rId9"/>
              </a:rPr>
              <a:t>http://www.testpilots.ru/blogs/wp-content/uploads/2011/08/knigth2.jpg</a:t>
            </a:r>
            <a:endParaRPr lang="ru-RU" u="sng" dirty="0" smtClean="0"/>
          </a:p>
          <a:p>
            <a:r>
              <a:rPr lang="ru-RU" dirty="0" smtClean="0"/>
              <a:t>Танкист </a:t>
            </a:r>
            <a:r>
              <a:rPr lang="ru-RU" u="sng" dirty="0" smtClean="0">
                <a:hlinkClick r:id="rId10"/>
              </a:rPr>
              <a:t>http://img1.liveinternet.ru/images/foto/1/1097489/f_1992483.jpg</a:t>
            </a:r>
            <a:endParaRPr lang="ru-RU" u="sng" dirty="0" smtClean="0"/>
          </a:p>
          <a:p>
            <a:r>
              <a:rPr lang="ru-RU" dirty="0" smtClean="0"/>
              <a:t>Пехота </a:t>
            </a:r>
            <a:r>
              <a:rPr lang="ru-RU" u="sng" dirty="0" smtClean="0">
                <a:hlinkClick r:id="rId11"/>
              </a:rPr>
              <a:t>http://img.salamnews.org/11c57dfff8cf59ebc5c75ef9951355f6/1260965042_4.jpg</a:t>
            </a:r>
            <a:endParaRPr lang="ru-RU" u="sng" dirty="0" smtClean="0"/>
          </a:p>
          <a:p>
            <a:r>
              <a:rPr lang="ru-RU" dirty="0" smtClean="0"/>
              <a:t>Война </a:t>
            </a:r>
            <a:r>
              <a:rPr lang="ru-RU" u="sng" dirty="0" smtClean="0">
                <a:hlinkClick r:id="rId12"/>
              </a:rPr>
              <a:t>http://900igr.net/datai/istorija/1941-1945/0006-003-1941-1945.png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</a:t>
            </a:r>
            <a:r>
              <a:rPr lang="ru-RU" u="sng" dirty="0" smtClean="0">
                <a:hlinkClick r:id="rId13"/>
              </a:rPr>
              <a:t>http://2worldwar.at.ua/_ph/1/452258187.jpg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283</TotalTime>
  <Words>76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корабле!</vt:lpstr>
      <vt:lpstr>   лётчик!</vt:lpstr>
      <vt:lpstr>                   танкистом!</vt:lpstr>
      <vt:lpstr>               пехота!</vt:lpstr>
      <vt:lpstr>              войны!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защитника ОТЕЧЕСТВА </dc:title>
  <cp:lastModifiedBy>Илья</cp:lastModifiedBy>
  <cp:revision>36</cp:revision>
  <dcterms:modified xsi:type="dcterms:W3CDTF">2013-06-12T19:17:59Z</dcterms:modified>
</cp:coreProperties>
</file>