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080BC-E200-4FD0-9DA7-A5AD61312E49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AEA9-E636-44B7-8F95-9EAF6CCD0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21A0-F3BB-424C-9800-36A5A53A324A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33C2-193A-4727-BD3E-3EEC554C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мара\Desktop\картинки весны\thumbbig-3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3571876"/>
            <a:ext cx="3786182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ВЕСНА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ПРИШЛА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Тамара\Desktop\Овация\16.bmp"/>
          <p:cNvPicPr>
            <a:picLocks noChangeAspect="1" noChangeArrowheads="1"/>
          </p:cNvPicPr>
          <p:nvPr/>
        </p:nvPicPr>
        <p:blipFill>
          <a:blip r:embed="rId3"/>
          <a:srcRect r="50000" b="18049"/>
          <a:stretch>
            <a:fillRect/>
          </a:stretch>
        </p:blipFill>
        <p:spPr bwMode="auto">
          <a:xfrm>
            <a:off x="3500430" y="214290"/>
            <a:ext cx="2928958" cy="53340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7" name="Picture 3" descr="C:\Users\Тамара\Pictures\непослушные дети\1164994875_2077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4119583" cy="329566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000636"/>
            <a:ext cx="8501090" cy="9286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«ЛУЧШИЕ  ПАПЫ И МАМЫ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Тамара\Desktop\Овация\Безымянный 1.bmp"/>
          <p:cNvPicPr>
            <a:picLocks noChangeAspect="1" noChangeArrowheads="1"/>
          </p:cNvPicPr>
          <p:nvPr/>
        </p:nvPicPr>
        <p:blipFill>
          <a:blip r:embed="rId3"/>
          <a:srcRect l="35025" r="30033" b="25069"/>
          <a:stretch>
            <a:fillRect/>
          </a:stretch>
        </p:blipFill>
        <p:spPr bwMode="auto">
          <a:xfrm>
            <a:off x="2571736" y="571480"/>
            <a:ext cx="3929090" cy="50610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3" descr="C:\Users\Тамара\Pictures\Vovka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2591998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636"/>
            <a:ext cx="8501090" cy="9286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«ОТЛИЧНИК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Тамара\Desktop\Овация\1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828" y="0"/>
            <a:ext cx="4165172" cy="492919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5" name="Picture 3" descr="C:\Users\Тамара\Desktop\Овация\1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00240"/>
            <a:ext cx="6110184" cy="453868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5357850" cy="18573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«ЛУЧШИЕ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ПЕДАГОГИ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мара\Desktop\картинки весны\0_1ba70_7ba893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93839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ПРОЩАЙ,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НАЧАЛЬНАЯ  ШКОЛА!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мара\Desktop\картинки весны\0_20f5d_5c971b7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Тамара\Desktop\Овация\1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5715040" cy="65270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714884"/>
            <a:ext cx="7411630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«ОВАЦИЯ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Тамара\Desktop\Овация\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4"/>
            <a:ext cx="3786214" cy="504828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714884"/>
            <a:ext cx="7411630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«ЗВЁЗДЫ  СПОРТА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Тамара\Pictures\непослушные дети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66" y="2285992"/>
            <a:ext cx="2714634" cy="35561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Users\Тамара\Desktop\Овация\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714356"/>
            <a:ext cx="2228860" cy="496169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857760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«ЮНЫЙ  ПИФАГОР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Тамара\Desktop\Овация\Безымянный 1.bmp"/>
          <p:cNvPicPr>
            <a:picLocks noChangeAspect="1" noChangeArrowheads="1"/>
          </p:cNvPicPr>
          <p:nvPr/>
        </p:nvPicPr>
        <p:blipFill>
          <a:blip r:embed="rId3"/>
          <a:srcRect l="30033" r="30033"/>
          <a:stretch>
            <a:fillRect/>
          </a:stretch>
        </p:blipFill>
        <p:spPr bwMode="auto">
          <a:xfrm>
            <a:off x="2786050" y="320556"/>
            <a:ext cx="3728850" cy="56087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C:\Users\Тамара\Pictures\непослушные дети\2c.jpg"/>
          <p:cNvPicPr>
            <a:picLocks noChangeAspect="1" noChangeArrowheads="1"/>
          </p:cNvPicPr>
          <p:nvPr/>
        </p:nvPicPr>
        <p:blipFill>
          <a:blip r:embed="rId4"/>
          <a:srcRect l="16326" r="14796"/>
          <a:stretch>
            <a:fillRect/>
          </a:stretch>
        </p:blipFill>
        <p:spPr bwMode="auto">
          <a:xfrm>
            <a:off x="5929290" y="2857496"/>
            <a:ext cx="3214710" cy="26098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636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«ЗОЛОТОЕ  ПЕРО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Тамара\Desktop\Овация\10.bmp"/>
          <p:cNvPicPr>
            <a:picLocks noChangeAspect="1" noChangeArrowheads="1"/>
          </p:cNvPicPr>
          <p:nvPr/>
        </p:nvPicPr>
        <p:blipFill>
          <a:blip r:embed="rId3"/>
          <a:srcRect l="17187" r="19531"/>
          <a:stretch>
            <a:fillRect/>
          </a:stretch>
        </p:blipFill>
        <p:spPr bwMode="auto">
          <a:xfrm>
            <a:off x="2643174" y="571480"/>
            <a:ext cx="4429156" cy="52493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000636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«СЕРЕБРЯНЫЙ  ГОЛОС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6148" name="Picture 4" descr="C:\Users\Тамара\Pictures\непослушные дети\70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584012" cy="17836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Тамара\Desktop\картинки весны\24.jpg"/>
          <p:cNvPicPr>
            <a:picLocks noChangeAspect="1" noChangeArrowheads="1"/>
          </p:cNvPicPr>
          <p:nvPr/>
        </p:nvPicPr>
        <p:blipFill>
          <a:blip r:embed="rId3"/>
          <a:srcRect l="42968" t="5208" r="5468" b="32292"/>
          <a:stretch>
            <a:fillRect/>
          </a:stretch>
        </p:blipFill>
        <p:spPr bwMode="auto">
          <a:xfrm>
            <a:off x="5607819" y="2285992"/>
            <a:ext cx="3536181" cy="32147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2" name="Picture 4" descr="C:\Users\Тамара\Desktop\Овация\Безымянный4.bmp"/>
          <p:cNvPicPr>
            <a:picLocks noChangeAspect="1" noChangeArrowheads="1"/>
          </p:cNvPicPr>
          <p:nvPr/>
        </p:nvPicPr>
        <p:blipFill>
          <a:blip r:embed="rId4"/>
          <a:srcRect l="32500" r="31250" b="19676"/>
          <a:stretch>
            <a:fillRect/>
          </a:stretch>
        </p:blipFill>
        <p:spPr bwMode="auto">
          <a:xfrm>
            <a:off x="2500298" y="357166"/>
            <a:ext cx="3806248" cy="52149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636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«ЖИВОПИСНАЯ  КИСТЬ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Тамара\Desktop\Овация\Безымянный.bmp"/>
          <p:cNvPicPr>
            <a:picLocks noChangeAspect="1" noChangeArrowheads="1"/>
          </p:cNvPicPr>
          <p:nvPr/>
        </p:nvPicPr>
        <p:blipFill>
          <a:blip r:embed="rId3"/>
          <a:srcRect l="18182" r="18181" b="24999"/>
          <a:stretch>
            <a:fillRect/>
          </a:stretch>
        </p:blipFill>
        <p:spPr bwMode="auto">
          <a:xfrm>
            <a:off x="2857488" y="214290"/>
            <a:ext cx="3500462" cy="562574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000636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«ХРУСТАЛЬНАЯ  НОЖКА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9220" name="Picture 4" descr="C:\Users\Тамара\Pictures\непослушные дети\12121.jpg"/>
          <p:cNvPicPr>
            <a:picLocks noChangeAspect="1" noChangeArrowheads="1"/>
          </p:cNvPicPr>
          <p:nvPr/>
        </p:nvPicPr>
        <p:blipFill>
          <a:blip r:embed="rId4"/>
          <a:srcRect l="10294" r="25735" b="33125"/>
          <a:stretch>
            <a:fillRect/>
          </a:stretch>
        </p:blipFill>
        <p:spPr bwMode="auto">
          <a:xfrm>
            <a:off x="214282" y="2285992"/>
            <a:ext cx="2071702" cy="25479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мара\Desktop\картинки весны\0_591b_ed9ce2e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Тамара\Desktop\Овация\Безымянный5.bmp"/>
          <p:cNvPicPr>
            <a:picLocks noChangeAspect="1" noChangeArrowheads="1"/>
          </p:cNvPicPr>
          <p:nvPr/>
        </p:nvPicPr>
        <p:blipFill>
          <a:blip r:embed="rId3"/>
          <a:srcRect b="22930"/>
          <a:stretch>
            <a:fillRect/>
          </a:stretch>
        </p:blipFill>
        <p:spPr bwMode="auto">
          <a:xfrm>
            <a:off x="2643174" y="857232"/>
            <a:ext cx="3362312" cy="48950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000636"/>
            <a:ext cx="8715404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«НАСТОЙЧИВОСТЬ – 2011»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44" name="Picture 4" descr="C:\Users\Тамара\Pictures\непослушные дети\1230242413_bc5818-002.jpg"/>
          <p:cNvPicPr>
            <a:picLocks noChangeAspect="1" noChangeArrowheads="1"/>
          </p:cNvPicPr>
          <p:nvPr/>
        </p:nvPicPr>
        <p:blipFill>
          <a:blip r:embed="rId4"/>
          <a:srcRect l="5745" r="15062" b="21875"/>
          <a:stretch>
            <a:fillRect/>
          </a:stretch>
        </p:blipFill>
        <p:spPr bwMode="auto">
          <a:xfrm>
            <a:off x="6929454" y="2214554"/>
            <a:ext cx="2000296" cy="294159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10</cp:revision>
  <dcterms:created xsi:type="dcterms:W3CDTF">2011-05-28T12:46:34Z</dcterms:created>
  <dcterms:modified xsi:type="dcterms:W3CDTF">2011-06-11T14:43:17Z</dcterms:modified>
</cp:coreProperties>
</file>