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E57539-E280-454A-8D97-E5B01915A2D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096BFD-9647-4329-A57E-B035D8FA39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Нобелевские лауреаты по литературе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21088"/>
            <a:ext cx="1066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21088"/>
            <a:ext cx="11811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221088"/>
            <a:ext cx="1489848" cy="163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221088"/>
            <a:ext cx="2050269" cy="162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4221088"/>
            <a:ext cx="12382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266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БУНИН, Иван</a:t>
            </a:r>
            <a:br>
              <a:rPr lang="ru-RU" dirty="0" smtClean="0"/>
            </a:br>
            <a:r>
              <a:rPr lang="ru-RU" dirty="0" smtClean="0"/>
              <a:t>22 октября 1870 г. – 8 ноября 1953 г.</a:t>
            </a:r>
            <a:br>
              <a:rPr lang="ru-RU" dirty="0" smtClean="0"/>
            </a:br>
            <a:r>
              <a:rPr lang="ru-RU" dirty="0" smtClean="0"/>
              <a:t>Нобелевская премия по литературе, 1933 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0352"/>
            <a:ext cx="8136904" cy="3114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61725"/>
            <a:ext cx="2232248" cy="297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75856" y="3645024"/>
            <a:ext cx="475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Ивану Бунину была присуждена Нобелевская премия 1933 г. по литературе «за строгое мастерство, с которым он развивает традиции русской классической прозы».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ПАСТЕРНАК, Борис</a:t>
            </a:r>
            <a:br>
              <a:rPr lang="ru-RU" dirty="0" smtClean="0"/>
            </a:br>
            <a:r>
              <a:rPr lang="ru-RU" dirty="0" smtClean="0"/>
              <a:t>10 февраля 1890 г. – 30 мая 1960 г.</a:t>
            </a:r>
            <a:br>
              <a:rPr lang="ru-RU" dirty="0" smtClean="0"/>
            </a:br>
            <a:r>
              <a:rPr lang="ru-RU" dirty="0" smtClean="0"/>
              <a:t>Нобелевская премия по литературе, 1958 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2682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2090048" cy="273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3501008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1958 г. Шведская академия присудила П. Нобелевскую премию по литературе «за значительные достижения в современной лирической поэзии, а также за продолжение традиций великого русского эпического романа»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ШОЛОХОВ, Михаил</a:t>
            </a:r>
            <a:br>
              <a:rPr lang="ru-RU" dirty="0" smtClean="0"/>
            </a:br>
            <a:r>
              <a:rPr lang="ru-RU" dirty="0" smtClean="0"/>
              <a:t>24 мая 1905 г. – 2 февраля 1984 г.</a:t>
            </a:r>
            <a:br>
              <a:rPr lang="ru-RU" dirty="0" smtClean="0"/>
            </a:br>
            <a:r>
              <a:rPr lang="ru-RU" dirty="0" smtClean="0"/>
              <a:t>Нобелевская премия по литературе, 1965 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3212976"/>
            <a:ext cx="2208837" cy="265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47864" y="3573016"/>
            <a:ext cx="53285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1965 г. Ш: получил Нобелевскую премию по литературе «за художественную силу и цельность эпоса о донском казачестве в переломное для России время».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59216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СОЛЖЕНИЦЫН</a:t>
            </a:r>
            <a:r>
              <a:rPr lang="ru-RU" dirty="0" smtClean="0"/>
              <a:t>, Александр</a:t>
            </a:r>
            <a:br>
              <a:rPr lang="ru-RU" dirty="0" smtClean="0"/>
            </a:br>
            <a:r>
              <a:rPr lang="ru-RU" dirty="0" smtClean="0"/>
              <a:t>11 декабря 1918 г. – 3 августа 2008 г.</a:t>
            </a:r>
            <a:br>
              <a:rPr lang="ru-RU" dirty="0" smtClean="0"/>
            </a:br>
            <a:r>
              <a:rPr lang="ru-RU" dirty="0" smtClean="0"/>
              <a:t>Нобелевская премия по литературе, 1970 г.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2047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3717032"/>
            <a:ext cx="4680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1970 г. С. был удостоен Нобелевской премии по литературе «за нравственную силу, почерпнутую в традиции великой русской литературы».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76864" cy="266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БРОДСКИЙ (</a:t>
            </a:r>
            <a:r>
              <a:rPr lang="ru-RU" dirty="0" err="1" smtClean="0"/>
              <a:t>Brodsky</a:t>
            </a:r>
            <a:r>
              <a:rPr lang="ru-RU" dirty="0" smtClean="0"/>
              <a:t>), Иосиф</a:t>
            </a:r>
            <a:br>
              <a:rPr lang="ru-RU" dirty="0" smtClean="0"/>
            </a:br>
            <a:r>
              <a:rPr lang="ru-RU" dirty="0" smtClean="0"/>
              <a:t>24 мая 1940 г. – 28 января 1996 г.</a:t>
            </a:r>
            <a:br>
              <a:rPr lang="ru-RU" dirty="0" smtClean="0"/>
            </a:br>
            <a:r>
              <a:rPr lang="ru-RU" dirty="0" smtClean="0"/>
              <a:t>Нобелевская премия по литературе, 1987 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83660"/>
            <a:ext cx="1800200" cy="297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15816" y="4149080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Бродскому была присуждена Нобелевская премия по литературе «за многогранное творчество, отмеченное остротой мысли и глубокой поэтичностью».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54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Нобелевские лауреаты по литературе</vt:lpstr>
      <vt:lpstr>БУНИН, Иван 22 октября 1870 г. – 8 ноября 1953 г. Нобелевская премия по литературе, 1933 г. </vt:lpstr>
      <vt:lpstr>ПАСТЕРНАК, Борис 10 февраля 1890 г. – 30 мая 1960 г. Нобелевская премия по литературе, 1958 г. </vt:lpstr>
      <vt:lpstr>ШОЛОХОВ, Михаил 24 мая 1905 г. – 2 февраля 1984 г. Нобелевская премия по литературе, 1965 г. </vt:lpstr>
      <vt:lpstr>СОЛЖЕНИЦЫН, Александр 11 декабря 1918 г. – 3 августа 2008 г. Нобелевская премия по литературе, 1970 г.</vt:lpstr>
      <vt:lpstr>БРОДСКИЙ (Brodsky), Иосиф 24 мая 1940 г. – 28 января 1996 г. Нобелевская премия по литературе, 1987 г. </vt:lpstr>
      <vt:lpstr>Слайд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Лёнчик</dc:creator>
  <cp:lastModifiedBy>Лёнчик</cp:lastModifiedBy>
  <cp:revision>3</cp:revision>
  <dcterms:created xsi:type="dcterms:W3CDTF">2012-03-14T12:14:18Z</dcterms:created>
  <dcterms:modified xsi:type="dcterms:W3CDTF">2012-03-14T12:41:15Z</dcterms:modified>
</cp:coreProperties>
</file>