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511BA03-A3BB-44B7-8F28-8920184EA2C8}" type="datetimeFigureOut">
              <a:rPr lang="ru-RU" smtClean="0"/>
              <a:t>12.03.2013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07B755-AC96-4D4D-9A62-0E8CC16EF2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dirty="0" smtClean="0"/>
              <a:t>Защити себя сам!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582" y="4294909"/>
            <a:ext cx="6906994" cy="142083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4800" dirty="0" smtClean="0"/>
              <a:t>МБОУ «</a:t>
            </a:r>
            <a:r>
              <a:rPr lang="ru-RU" sz="4800" dirty="0" smtClean="0"/>
              <a:t>Юхмачинская</a:t>
            </a:r>
            <a:r>
              <a:rPr lang="ru-RU" sz="4800" dirty="0" smtClean="0"/>
              <a:t>  СОШ»</a:t>
            </a:r>
          </a:p>
          <a:p>
            <a:r>
              <a:rPr lang="ru-RU" sz="4800" dirty="0" smtClean="0"/>
              <a:t>          </a:t>
            </a:r>
            <a:r>
              <a:rPr lang="ru-RU" sz="4800" dirty="0" smtClean="0"/>
              <a:t>Алькеевский</a:t>
            </a:r>
            <a:r>
              <a:rPr lang="ru-RU" sz="4800" dirty="0" smtClean="0"/>
              <a:t>  район РТ </a:t>
            </a:r>
          </a:p>
          <a:p>
            <a:endParaRPr lang="ru-RU" sz="4800" dirty="0"/>
          </a:p>
          <a:p>
            <a:r>
              <a:rPr lang="ru-RU" sz="4800" dirty="0" smtClean="0"/>
              <a:t>Внеклассное мероприятие</a:t>
            </a:r>
            <a:endParaRPr lang="ru-RU" sz="4800" dirty="0"/>
          </a:p>
          <a:p>
            <a:r>
              <a:rPr lang="ru-RU" sz="4800" dirty="0" smtClean="0"/>
              <a:t>Составила :учитель начальных классов </a:t>
            </a:r>
          </a:p>
          <a:p>
            <a:r>
              <a:rPr lang="ru-RU" sz="4800" dirty="0" smtClean="0"/>
              <a:t>Калимуллина Р.Р.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379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Наводнение</a:t>
            </a:r>
            <a:endParaRPr lang="ru-RU" dirty="0"/>
          </a:p>
        </p:txBody>
      </p:sp>
      <p:pic>
        <p:nvPicPr>
          <p:cNvPr id="3074" name="Picture 2" descr="C:\Users\Роза\AppData\Local\Microsoft\Windows\Temporary Internet Files\Content.IE5\G3P4QD43\MP90040386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692696"/>
            <a:ext cx="57606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Ураган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Буря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Буря кверху пыль вздымает,</a:t>
            </a:r>
          </a:p>
          <a:p>
            <a:r>
              <a:rPr lang="ru-RU" dirty="0" smtClean="0"/>
              <a:t>Провода и крышу рвет,</a:t>
            </a:r>
          </a:p>
          <a:p>
            <a:r>
              <a:rPr lang="ru-RU" dirty="0" smtClean="0"/>
              <a:t>Ветви в кучу поломает,</a:t>
            </a:r>
          </a:p>
          <a:p>
            <a:r>
              <a:rPr lang="ru-RU" dirty="0" smtClean="0"/>
              <a:t>И сгоняет в кучу скот.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вьюга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Порой зима приносит беды,</a:t>
            </a:r>
          </a:p>
          <a:p>
            <a:r>
              <a:rPr lang="ru-RU" dirty="0" smtClean="0"/>
              <a:t>Когда бураном налетит,</a:t>
            </a:r>
          </a:p>
          <a:p>
            <a:r>
              <a:rPr lang="ru-RU" dirty="0" smtClean="0"/>
              <a:t>С великой жаждою победы</a:t>
            </a:r>
          </a:p>
          <a:p>
            <a:r>
              <a:rPr lang="ru-RU" dirty="0" smtClean="0"/>
              <a:t>В обнимку с ветром. Засвистит…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Дружный класс в походе летом</a:t>
            </a:r>
          </a:p>
          <a:p>
            <a:r>
              <a:rPr lang="ru-RU" dirty="0" smtClean="0"/>
              <a:t>Оказался у реки.</a:t>
            </a:r>
          </a:p>
          <a:p>
            <a:r>
              <a:rPr lang="ru-RU" dirty="0" smtClean="0"/>
              <a:t>И привалу рады дети ,</a:t>
            </a:r>
          </a:p>
          <a:p>
            <a:r>
              <a:rPr lang="ru-RU" dirty="0" smtClean="0"/>
              <a:t>Тут же сняли рюкзаки,</a:t>
            </a:r>
          </a:p>
          <a:p>
            <a:r>
              <a:rPr lang="ru-RU" dirty="0" smtClean="0"/>
              <a:t>Петя первым в воду прыгнул,</a:t>
            </a:r>
          </a:p>
          <a:p>
            <a:r>
              <a:rPr lang="ru-RU" dirty="0" smtClean="0"/>
              <a:t>Головою вниз нырнул,</a:t>
            </a:r>
          </a:p>
          <a:p>
            <a:r>
              <a:rPr lang="ru-RU" dirty="0" smtClean="0"/>
              <a:t>А на дне реки был камень !</a:t>
            </a:r>
          </a:p>
          <a:p>
            <a:r>
              <a:rPr lang="ru-RU" dirty="0" smtClean="0"/>
              <a:t>Петя чуть не утонул.</a:t>
            </a:r>
          </a:p>
          <a:p>
            <a:r>
              <a:rPr lang="ru-RU" dirty="0" smtClean="0"/>
              <a:t>День морозный , воздух звонкий,</a:t>
            </a:r>
          </a:p>
          <a:p>
            <a:r>
              <a:rPr lang="ru-RU" dirty="0" smtClean="0"/>
              <a:t>Аж захватывает дух!</a:t>
            </a:r>
          </a:p>
          <a:p>
            <a:r>
              <a:rPr lang="ru-RU" dirty="0" smtClean="0"/>
              <a:t>Первый снег присыпал тонким</a:t>
            </a:r>
          </a:p>
          <a:p>
            <a:r>
              <a:rPr lang="ru-RU" dirty="0" smtClean="0"/>
              <a:t>Слоем землю , словно пух.</a:t>
            </a:r>
          </a:p>
          <a:p>
            <a:r>
              <a:rPr lang="ru-RU" dirty="0" smtClean="0"/>
              <a:t>Снова Петя без оглядки</a:t>
            </a:r>
          </a:p>
          <a:p>
            <a:r>
              <a:rPr lang="ru-RU" dirty="0" smtClean="0"/>
              <a:t>Устремился на ходу,</a:t>
            </a:r>
          </a:p>
          <a:p>
            <a:r>
              <a:rPr lang="ru-RU" dirty="0" smtClean="0"/>
              <a:t>Разломился  лед , и снова</a:t>
            </a:r>
          </a:p>
          <a:p>
            <a:r>
              <a:rPr lang="ru-RU" dirty="0" smtClean="0"/>
              <a:t>Петя чуть не утонул.</a:t>
            </a:r>
            <a:endParaRPr lang="ru-RU" dirty="0"/>
          </a:p>
        </p:txBody>
      </p:sp>
      <p:pic>
        <p:nvPicPr>
          <p:cNvPr id="1026" name="Picture 2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240360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 .А . Обухова «Школа докторов природы»</a:t>
            </a:r>
          </a:p>
          <a:p>
            <a:r>
              <a:rPr lang="ru-RU" dirty="0" smtClean="0"/>
              <a:t>Ю . </a:t>
            </a:r>
            <a:r>
              <a:rPr lang="ru-RU" dirty="0" smtClean="0"/>
              <a:t>Форосенко  </a:t>
            </a:r>
            <a:r>
              <a:rPr lang="ru-RU" dirty="0" smtClean="0"/>
              <a:t>«Защити себя сам!»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9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125112" cy="43020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Вокруг нас таится много опасностей , связанных с природными  явлениями. Это землетрясения, наводнения , ураганы ,пожары . В промышленной деятельности –крупные аварии и катастрофы . Все эти явления  могут привести к огромным  материальным убыткам и большому количеству жертв.</a:t>
            </a:r>
          </a:p>
          <a:p>
            <a:r>
              <a:rPr lang="ru-RU" dirty="0" smtClean="0"/>
              <a:t>В нашей стране , как и во многих государствах мира, ведется большая работа по изучению всех этих явлений вырабатываются методы предупреждения и борьбы с ними , чтобы уменьшить возможные потери   Созданы различные службы , которые ведут постоянное наблюдение , измерения , контроль и заблаговременно оповещают об этом население.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743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Предупреждение!!!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Если знать способы защиты и правила поведения в сложившейся обстановке , уметь принять правильное решение ,то можно избежать тяжелых последствий.</a:t>
            </a:r>
            <a:endParaRPr lang="ru-RU" sz="3600" dirty="0"/>
          </a:p>
        </p:txBody>
      </p:sp>
      <p:pic>
        <p:nvPicPr>
          <p:cNvPr id="3074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1738274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земле жизнь светла и прекрасна,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мы дети природы родной.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немало явлений опасных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Угрожают нам с вами порой.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беду, в отравленья природы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Вносят люди невольно свой «вклад»: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Массы выбросов вредных заводов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Льются в реки и в небо летят.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вдруг не настигла стихия,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 сразила другая беда,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принять должны меры такие ,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тобы справиться с нею всегда!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Роза\AppData\Local\Microsoft\Windows\Temporary Internet Files\Content.IE5\XF9SGKBS\MC90043258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4847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Химически опасные            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Это различные химические вещества , применяемые в технике и промышленности </a:t>
            </a:r>
            <a:r>
              <a:rPr lang="ru-RU" dirty="0"/>
              <a:t>.</a:t>
            </a:r>
            <a:r>
              <a:rPr lang="ru-RU" dirty="0" smtClean="0"/>
              <a:t> Хлор-газ тяжелее воздуха. Облако хлора растекается во все стороны, под действием ветра образуется шлейф, стелющийся по земле.</a:t>
            </a:r>
            <a:endParaRPr lang="ru-RU" dirty="0"/>
          </a:p>
        </p:txBody>
      </p:sp>
      <p:pic>
        <p:nvPicPr>
          <p:cNvPr id="1026" name="Picture 2" descr="C:\Program Files\Microsoft Office\MEDIA\CAGCAT10\j028536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620688"/>
            <a:ext cx="3240359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/>
          <a:lstStyle/>
          <a:p>
            <a:r>
              <a:rPr lang="ru-RU" dirty="0" smtClean="0"/>
              <a:t>                           Хлор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836712"/>
            <a:ext cx="7543800" cy="4392488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Он на воздухе дымит,</a:t>
            </a:r>
          </a:p>
          <a:p>
            <a:r>
              <a:rPr lang="ru-RU" sz="1600" dirty="0" smtClean="0"/>
              <a:t>Цвет зеленый сохранит.</a:t>
            </a:r>
          </a:p>
          <a:p>
            <a:r>
              <a:rPr lang="ru-RU" sz="1600" dirty="0" smtClean="0"/>
              <a:t>Он -туманом над водой.</a:t>
            </a:r>
          </a:p>
          <a:p>
            <a:r>
              <a:rPr lang="ru-RU" sz="1600" dirty="0" smtClean="0"/>
              <a:t>Газ тяжелый ,не простой,</a:t>
            </a:r>
          </a:p>
          <a:p>
            <a:r>
              <a:rPr lang="ru-RU" sz="1600" dirty="0" smtClean="0"/>
              <a:t>Вызовет слезу , одышку,</a:t>
            </a:r>
          </a:p>
          <a:p>
            <a:r>
              <a:rPr lang="ru-RU" sz="1600" dirty="0" smtClean="0"/>
              <a:t>Коль вдохнешь отравы слишком,</a:t>
            </a:r>
          </a:p>
          <a:p>
            <a:r>
              <a:rPr lang="ru-RU" sz="1600" dirty="0" smtClean="0"/>
              <a:t>Пот обильный и ломоту,</a:t>
            </a:r>
          </a:p>
          <a:p>
            <a:r>
              <a:rPr lang="ru-RU" sz="1600" dirty="0" smtClean="0"/>
              <a:t>Боль в груди и даже рвоту.</a:t>
            </a:r>
          </a:p>
          <a:p>
            <a:r>
              <a:rPr lang="ru-RU" sz="1600" dirty="0" smtClean="0"/>
              <a:t>Как бороться с этим газом? </a:t>
            </a:r>
          </a:p>
          <a:p>
            <a:r>
              <a:rPr lang="ru-RU" sz="1600" dirty="0" smtClean="0"/>
              <a:t>Запасись противогазом.</a:t>
            </a:r>
          </a:p>
          <a:p>
            <a:r>
              <a:rPr lang="ru-RU" sz="1600" dirty="0" smtClean="0"/>
              <a:t>Нет его –подальше в гору</a:t>
            </a:r>
          </a:p>
          <a:p>
            <a:r>
              <a:rPr lang="ru-RU" sz="1600" dirty="0" smtClean="0"/>
              <a:t>Поспешай без разговора!</a:t>
            </a:r>
          </a:p>
          <a:p>
            <a:r>
              <a:rPr lang="ru-RU" sz="1600" dirty="0" smtClean="0"/>
              <a:t>Лучше спрятаться в домах</a:t>
            </a:r>
          </a:p>
          <a:p>
            <a:r>
              <a:rPr lang="ru-RU" sz="1600" dirty="0" smtClean="0"/>
              <a:t>На высоких этажах.</a:t>
            </a:r>
          </a:p>
          <a:p>
            <a:r>
              <a:rPr lang="ru-RU" sz="1600" dirty="0" smtClean="0"/>
              <a:t>Уплотняй свое жилище,</a:t>
            </a:r>
          </a:p>
          <a:p>
            <a:r>
              <a:rPr lang="ru-RU" sz="1600" dirty="0" smtClean="0"/>
              <a:t>Изолируй воду , пищу!</a:t>
            </a:r>
            <a:endParaRPr lang="ru-RU" sz="1600" dirty="0"/>
          </a:p>
        </p:txBody>
      </p:sp>
      <p:pic>
        <p:nvPicPr>
          <p:cNvPr id="4098" name="Picture 2" descr="C:\Users\Роза\AppData\Local\Microsoft\Windows\Temporary Internet Files\Content.IE5\2B37DBPC\MM90033698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за\AppData\Local\Microsoft\Windows\Temporary Internet Files\Content.IE5\2B37DBPC\MM90033698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72816"/>
            <a:ext cx="28250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Аммиак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Легкий газ- совсем не виден, </a:t>
            </a:r>
          </a:p>
          <a:p>
            <a:r>
              <a:rPr lang="ru-RU" dirty="0" smtClean="0"/>
              <a:t>Но почувствуешь тотчас, </a:t>
            </a:r>
          </a:p>
          <a:p>
            <a:r>
              <a:rPr lang="ru-RU" dirty="0" smtClean="0"/>
              <a:t>Если стоя или сидя </a:t>
            </a:r>
          </a:p>
          <a:p>
            <a:r>
              <a:rPr lang="ru-RU" dirty="0" smtClean="0"/>
              <a:t>Ты вдохнешь его хоть раз. </a:t>
            </a:r>
          </a:p>
          <a:p>
            <a:r>
              <a:rPr lang="ru-RU" dirty="0" smtClean="0"/>
              <a:t>Ровно десятипроцентный </a:t>
            </a:r>
          </a:p>
          <a:p>
            <a:r>
              <a:rPr lang="ru-RU" dirty="0" smtClean="0"/>
              <a:t>Это- нашатырный спирт.</a:t>
            </a:r>
          </a:p>
          <a:p>
            <a:r>
              <a:rPr lang="ru-RU" dirty="0" smtClean="0"/>
              <a:t>В медицине он полезный, </a:t>
            </a:r>
          </a:p>
          <a:p>
            <a:r>
              <a:rPr lang="ru-RU" dirty="0" smtClean="0"/>
              <a:t>С ним, однако, не шути! </a:t>
            </a:r>
          </a:p>
          <a:p>
            <a:r>
              <a:rPr lang="ru-RU" dirty="0" smtClean="0"/>
              <a:t>Если ж нет противогаза,</a:t>
            </a:r>
          </a:p>
          <a:p>
            <a:r>
              <a:rPr lang="ru-RU" dirty="0" smtClean="0"/>
              <a:t>Мокрой тряпкой обвяжись,</a:t>
            </a:r>
          </a:p>
          <a:p>
            <a:r>
              <a:rPr lang="ru-RU" dirty="0" smtClean="0"/>
              <a:t>Выходи из зоны сразу, </a:t>
            </a:r>
          </a:p>
          <a:p>
            <a:r>
              <a:rPr lang="ru-RU" dirty="0" smtClean="0"/>
              <a:t>Так спасти удастся жизнь.</a:t>
            </a:r>
            <a:endParaRPr lang="ru-RU" dirty="0"/>
          </a:p>
        </p:txBody>
      </p:sp>
      <p:pic>
        <p:nvPicPr>
          <p:cNvPr id="2051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664296" cy="23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Пожары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4644008" cy="37673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 горящей спички летом </a:t>
            </a:r>
          </a:p>
          <a:p>
            <a:r>
              <a:rPr lang="ru-RU" dirty="0" smtClean="0"/>
              <a:t>Загораются леса. </a:t>
            </a:r>
          </a:p>
          <a:p>
            <a:r>
              <a:rPr lang="ru-RU" dirty="0" smtClean="0"/>
              <a:t>Если ты забудешь это,</a:t>
            </a:r>
          </a:p>
          <a:p>
            <a:r>
              <a:rPr lang="ru-RU" dirty="0" smtClean="0"/>
              <a:t>Не спасут и чудеса!</a:t>
            </a:r>
          </a:p>
          <a:p>
            <a:r>
              <a:rPr lang="ru-RU" dirty="0" smtClean="0"/>
              <a:t>Чтоб несчастья избежать ,</a:t>
            </a:r>
          </a:p>
          <a:p>
            <a:r>
              <a:rPr lang="ru-RU" dirty="0" smtClean="0"/>
              <a:t>Лучше спички в лес не брать,</a:t>
            </a:r>
          </a:p>
          <a:p>
            <a:r>
              <a:rPr lang="ru-RU" dirty="0" smtClean="0"/>
              <a:t>Оставляй-ка-спички дома,</a:t>
            </a:r>
          </a:p>
          <a:p>
            <a:r>
              <a:rPr lang="ru-RU" dirty="0" smtClean="0"/>
              <a:t>Не дразни огонь- дракона !</a:t>
            </a:r>
            <a:endParaRPr lang="ru-RU" dirty="0"/>
          </a:p>
        </p:txBody>
      </p:sp>
      <p:pic>
        <p:nvPicPr>
          <p:cNvPr id="1026" name="Picture 2" descr="C:\Users\Роза\AppData\Local\Microsoft\Windows\Temporary Internet Files\Content.IE5\2B37DBPC\MP90042261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356" y="643587"/>
            <a:ext cx="3649287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 в квартире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Коль возник пожар в квартире, </a:t>
            </a:r>
          </a:p>
          <a:p>
            <a:r>
              <a:rPr lang="ru-RU" dirty="0" smtClean="0"/>
              <a:t>Набирайте «НОЛЬ ОДИН»! </a:t>
            </a:r>
          </a:p>
          <a:p>
            <a:r>
              <a:rPr lang="ru-RU" dirty="0" smtClean="0"/>
              <a:t>Помните, что в целом мире </a:t>
            </a:r>
          </a:p>
          <a:p>
            <a:r>
              <a:rPr lang="ru-RU" dirty="0" smtClean="0"/>
              <a:t>Вам поможет он один!  </a:t>
            </a:r>
          </a:p>
          <a:p>
            <a:r>
              <a:rPr lang="ru-RU" dirty="0" smtClean="0"/>
              <a:t>Ну, а если загорятся </a:t>
            </a:r>
          </a:p>
          <a:p>
            <a:r>
              <a:rPr lang="ru-RU" dirty="0" smtClean="0"/>
              <a:t>Вдруг электропровода, </a:t>
            </a:r>
          </a:p>
          <a:p>
            <a:r>
              <a:rPr lang="ru-RU" dirty="0" smtClean="0"/>
              <a:t>ОБЕСТОЧЬТЕ СЕТЬ! И знайте, </a:t>
            </a:r>
          </a:p>
          <a:p>
            <a:r>
              <a:rPr lang="ru-RU" dirty="0" smtClean="0"/>
              <a:t>Не поможет тут вода! </a:t>
            </a:r>
          </a:p>
          <a:p>
            <a:r>
              <a:rPr lang="ru-RU" dirty="0" smtClean="0"/>
              <a:t>Окна, двери отворите, </a:t>
            </a:r>
          </a:p>
          <a:p>
            <a:r>
              <a:rPr lang="ru-RU" dirty="0" smtClean="0"/>
              <a:t>Птиц, животных заберите, </a:t>
            </a:r>
          </a:p>
          <a:p>
            <a:r>
              <a:rPr lang="ru-RU" dirty="0" smtClean="0"/>
              <a:t>Поспешите выйти вон </a:t>
            </a:r>
          </a:p>
          <a:p>
            <a:r>
              <a:rPr lang="ru-RU" dirty="0" smtClean="0"/>
              <a:t>На простор, не на балкон!</a:t>
            </a:r>
            <a:endParaRPr lang="ru-RU" dirty="0"/>
          </a:p>
        </p:txBody>
      </p:sp>
      <p:pic>
        <p:nvPicPr>
          <p:cNvPr id="2050" name="Picture 2" descr="C:\Users\Роза\AppData\Local\Microsoft\Windows\Temporary Internet Files\Content.IE5\G3P4QD43\MC9002331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6724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380</TotalTime>
  <Words>640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Защити себя сам!</vt:lpstr>
      <vt:lpstr>Вступление.</vt:lpstr>
      <vt:lpstr>Предупреждение!!!</vt:lpstr>
      <vt:lpstr>***</vt:lpstr>
      <vt:lpstr>   Химически опасные             вещества</vt:lpstr>
      <vt:lpstr>                           Хлор</vt:lpstr>
      <vt:lpstr>                 Аммиак</vt:lpstr>
      <vt:lpstr>                  Пожары</vt:lpstr>
      <vt:lpstr>Пожар в квартире</vt:lpstr>
      <vt:lpstr>             Наводнение</vt:lpstr>
      <vt:lpstr>                    Ураган </vt:lpstr>
      <vt:lpstr>Водоемы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Защити себя сам!</dc:title>
  <dc:creator>Роза</dc:creator>
  <cp:lastModifiedBy>Роза</cp:lastModifiedBy>
  <cp:revision>26</cp:revision>
  <dcterms:created xsi:type="dcterms:W3CDTF">2013-01-20T11:23:28Z</dcterms:created>
  <dcterms:modified xsi:type="dcterms:W3CDTF">2013-03-12T16:08:05Z</dcterms:modified>
</cp:coreProperties>
</file>