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71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144558E-B9C5-4A0D-A586-48CD608F6DEA}">
          <p14:sldIdLst>
            <p14:sldId id="267"/>
            <p14:sldId id="257"/>
            <p14:sldId id="258"/>
            <p14:sldId id="259"/>
            <p14:sldId id="260"/>
            <p14:sldId id="261"/>
            <p14:sldId id="264"/>
            <p14:sldId id="266"/>
            <p14:sldId id="271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DFFD2-0F16-44E9-98A5-3F576B009FE4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5E7C7-918F-40C5-96EE-11AA489FB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8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5E7C7-918F-40C5-96EE-11AA489FB5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3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C95-0DD4-49FC-96FD-164F74A590C0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010B-4A13-4D85-958A-716F7CFB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C95-0DD4-49FC-96FD-164F74A590C0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010B-4A13-4D85-958A-716F7CFB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6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C95-0DD4-49FC-96FD-164F74A590C0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010B-4A13-4D85-958A-716F7CFB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6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C95-0DD4-49FC-96FD-164F74A590C0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010B-4A13-4D85-958A-716F7CFB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3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C95-0DD4-49FC-96FD-164F74A590C0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010B-4A13-4D85-958A-716F7CFB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4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C95-0DD4-49FC-96FD-164F74A590C0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010B-4A13-4D85-958A-716F7CFB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1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C95-0DD4-49FC-96FD-164F74A590C0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010B-4A13-4D85-958A-716F7CFB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C95-0DD4-49FC-96FD-164F74A590C0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010B-4A13-4D85-958A-716F7CFB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4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C95-0DD4-49FC-96FD-164F74A590C0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010B-4A13-4D85-958A-716F7CFB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9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C95-0DD4-49FC-96FD-164F74A590C0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010B-4A13-4D85-958A-716F7CFB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4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C95-0DD4-49FC-96FD-164F74A590C0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010B-4A13-4D85-958A-716F7CFB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0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9C95-0DD4-49FC-96FD-164F74A590C0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010B-4A13-4D85-958A-716F7CFB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1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0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4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1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8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6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8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0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2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8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3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пропорции</dc:title>
  <dc:creator>User</dc:creator>
  <cp:lastModifiedBy>User</cp:lastModifiedBy>
  <cp:revision>8</cp:revision>
  <dcterms:created xsi:type="dcterms:W3CDTF">2012-04-26T18:04:09Z</dcterms:created>
  <dcterms:modified xsi:type="dcterms:W3CDTF">2012-04-26T18:46:13Z</dcterms:modified>
</cp:coreProperties>
</file>