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4C1DCD-6B67-4C4C-A171-3487B8044CDE}" type="datetimeFigureOut">
              <a:rPr lang="ru-RU" smtClean="0"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0D88AA-52BD-414E-818B-34893AE54D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101042" cy="3100409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на тему: показательные уравнения и способы их решения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572264" y="685799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928662" y="428604"/>
            <a:ext cx="1000132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786578" y="3571876"/>
            <a:ext cx="1643074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857224" y="4786322"/>
            <a:ext cx="2071702" cy="16430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31432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Показательное уравнение </a:t>
            </a:r>
            <a:r>
              <a:rPr lang="ru-RU" dirty="0" smtClean="0"/>
              <a:t>- это </a:t>
            </a:r>
            <a:r>
              <a:rPr lang="ru-RU" dirty="0" smtClean="0"/>
              <a:t>уравнение, </a:t>
            </a:r>
            <a:r>
              <a:rPr lang="ru-RU" dirty="0" smtClean="0"/>
              <a:t>в котором неизвестное содержится в </a:t>
            </a:r>
            <a:r>
              <a:rPr lang="ru-RU" dirty="0" smtClean="0"/>
              <a:t>показателе степени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3248"/>
            <a:ext cx="8143900" cy="371475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а</a:t>
            </a:r>
            <a:r>
              <a:rPr lang="ru-RU" dirty="0" smtClean="0"/>
              <a:t>) 2</a:t>
            </a:r>
            <a:r>
              <a:rPr lang="ru-RU" baseline="30000" dirty="0" smtClean="0"/>
              <a:t>х+2</a:t>
            </a:r>
            <a:r>
              <a:rPr lang="ru-RU" dirty="0" smtClean="0"/>
              <a:t>=16</a:t>
            </a:r>
          </a:p>
          <a:p>
            <a:r>
              <a:rPr lang="ru-RU" dirty="0" smtClean="0"/>
              <a:t>б)3</a:t>
            </a:r>
            <a:r>
              <a:rPr lang="ru-RU" baseline="30000" dirty="0" smtClean="0"/>
              <a:t>х+1</a:t>
            </a:r>
            <a:r>
              <a:rPr lang="ru-RU" dirty="0" smtClean="0"/>
              <a:t>=9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192880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способы </a:t>
            </a:r>
            <a:r>
              <a:rPr lang="ru-RU" dirty="0" smtClean="0"/>
              <a:t>решения показательных уравнений.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143900" cy="49291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а)решение </a:t>
            </a:r>
            <a:r>
              <a:rPr lang="ru-RU" dirty="0" smtClean="0"/>
              <a:t>показательных уравнений сводится к сравнению степеней с одинаковыми основаниями: </a:t>
            </a:r>
            <a:r>
              <a:rPr lang="ru-RU" dirty="0" err="1" smtClean="0"/>
              <a:t>а</a:t>
            </a:r>
            <a:r>
              <a:rPr lang="ru-RU" baseline="30000" dirty="0" err="1" smtClean="0"/>
              <a:t>х</a:t>
            </a:r>
            <a:r>
              <a:rPr lang="ru-RU" dirty="0" err="1" smtClean="0"/>
              <a:t>=а</a:t>
            </a:r>
            <a:r>
              <a:rPr lang="en-US" baseline="30000" dirty="0" smtClean="0"/>
              <a:t>b </a:t>
            </a:r>
            <a:r>
              <a:rPr lang="ru-RU" dirty="0" smtClean="0"/>
              <a:t>,а&gt;0 ,а</a:t>
            </a:r>
            <a:r>
              <a:rPr lang="ru-RU" strike="sngStrike" dirty="0" smtClean="0"/>
              <a:t>≠</a:t>
            </a:r>
            <a:r>
              <a:rPr lang="ru-RU" dirty="0" smtClean="0"/>
              <a:t>1.  Уравнение имеют единственный корень: </a:t>
            </a:r>
            <a:r>
              <a:rPr lang="ru-RU" dirty="0" err="1" smtClean="0"/>
              <a:t>х=</a:t>
            </a:r>
            <a:r>
              <a:rPr lang="en-US" dirty="0" smtClean="0"/>
              <a:t>b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Б) Иногда чтобы привести показательные уравнения к виду: </a:t>
            </a:r>
            <a:r>
              <a:rPr lang="ru-RU" dirty="0" err="1" smtClean="0"/>
              <a:t>а</a:t>
            </a:r>
            <a:r>
              <a:rPr lang="ru-RU" baseline="30000" dirty="0" err="1" smtClean="0"/>
              <a:t>х</a:t>
            </a:r>
            <a:r>
              <a:rPr lang="ru-RU" dirty="0" err="1" smtClean="0"/>
              <a:t>=а</a:t>
            </a:r>
            <a:r>
              <a:rPr lang="en-US" baseline="30000" dirty="0" smtClean="0"/>
              <a:t>b</a:t>
            </a:r>
            <a:r>
              <a:rPr lang="ru-RU" baseline="30000" dirty="0" smtClean="0"/>
              <a:t>  </a:t>
            </a:r>
            <a:r>
              <a:rPr lang="ru-RU" dirty="0" smtClean="0"/>
              <a:t>,необходимо  в </a:t>
            </a:r>
            <a:r>
              <a:rPr lang="ru-RU" dirty="0" err="1" smtClean="0"/>
              <a:t>левои</a:t>
            </a:r>
            <a:r>
              <a:rPr lang="ru-RU" dirty="0" smtClean="0"/>
              <a:t> части уравнения вынести за скобки общий множитель в </a:t>
            </a:r>
            <a:r>
              <a:rPr lang="ru-RU" dirty="0" err="1" smtClean="0"/>
              <a:t>наименьшеи</a:t>
            </a:r>
            <a:r>
              <a:rPr lang="ru-RU" dirty="0" smtClean="0"/>
              <a:t> степени: </a:t>
            </a:r>
          </a:p>
          <a:p>
            <a:r>
              <a:rPr lang="ru-RU" dirty="0" smtClean="0"/>
              <a:t> а</a:t>
            </a:r>
            <a:r>
              <a:rPr lang="ru-RU" baseline="30000" dirty="0" smtClean="0"/>
              <a:t>х+1 </a:t>
            </a:r>
            <a:r>
              <a:rPr lang="ru-RU" dirty="0" smtClean="0"/>
              <a:t>–а</a:t>
            </a:r>
            <a:r>
              <a:rPr lang="ru-RU" baseline="30000" dirty="0" smtClean="0"/>
              <a:t>х-1</a:t>
            </a:r>
            <a:r>
              <a:rPr lang="ru-RU" dirty="0" smtClean="0"/>
              <a:t>=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х-1</a:t>
            </a:r>
            <a:r>
              <a:rPr lang="ru-RU" dirty="0" smtClean="0"/>
              <a:t>(а</a:t>
            </a:r>
            <a:r>
              <a:rPr lang="ru-RU" baseline="30000" dirty="0" smtClean="0"/>
              <a:t>х+1-(х-1)</a:t>
            </a:r>
            <a:r>
              <a:rPr lang="ru-RU" dirty="0" smtClean="0"/>
              <a:t>-1)=</a:t>
            </a:r>
            <a:r>
              <a:rPr lang="en-US" dirty="0" smtClean="0"/>
              <a:t>b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х-1</a:t>
            </a:r>
            <a:r>
              <a:rPr lang="ru-RU" dirty="0" smtClean="0"/>
              <a:t>(а</a:t>
            </a:r>
            <a:r>
              <a:rPr lang="ru-RU" baseline="30000" dirty="0" smtClean="0"/>
              <a:t>2</a:t>
            </a:r>
            <a:r>
              <a:rPr lang="ru-RU" dirty="0" smtClean="0"/>
              <a:t>-1)=</a:t>
            </a:r>
            <a:r>
              <a:rPr lang="en-US" dirty="0" smtClean="0"/>
              <a:t>b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х-1</a:t>
            </a:r>
            <a:r>
              <a:rPr lang="ru-RU" dirty="0" smtClean="0"/>
              <a:t>=</a:t>
            </a:r>
            <a:r>
              <a:rPr lang="en-US" dirty="0" smtClean="0"/>
              <a:t>b</a:t>
            </a:r>
            <a:r>
              <a:rPr lang="ru-RU" dirty="0" smtClean="0"/>
              <a:t>/а</a:t>
            </a:r>
            <a:r>
              <a:rPr lang="ru-RU" baseline="30000" dirty="0" smtClean="0"/>
              <a:t>2</a:t>
            </a:r>
            <a:r>
              <a:rPr lang="ru-RU" dirty="0" smtClean="0"/>
              <a:t>-1   и т.д.</a:t>
            </a:r>
          </a:p>
          <a:p>
            <a:r>
              <a:rPr lang="ru-RU" dirty="0" smtClean="0"/>
              <a:t>или разделить обе части уравнения на выражения, не равное 0</a:t>
            </a:r>
          </a:p>
          <a:p>
            <a:r>
              <a:rPr lang="ru-RU" dirty="0" err="1" smtClean="0"/>
              <a:t>а</a:t>
            </a:r>
            <a:r>
              <a:rPr lang="ru-RU" baseline="30000" dirty="0" err="1" smtClean="0"/>
              <a:t>х</a:t>
            </a:r>
            <a:r>
              <a:rPr lang="ru-RU" dirty="0" err="1" smtClean="0"/>
              <a:t>=</a:t>
            </a:r>
            <a:r>
              <a:rPr lang="en-US" dirty="0" smtClean="0"/>
              <a:t>b</a:t>
            </a:r>
            <a:r>
              <a:rPr lang="ru-RU" baseline="30000" dirty="0" err="1" smtClean="0"/>
              <a:t>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х</a:t>
            </a:r>
            <a:r>
              <a:rPr lang="ru-RU" dirty="0" smtClean="0"/>
              <a:t>/</a:t>
            </a:r>
            <a:r>
              <a:rPr lang="en-US" dirty="0" smtClean="0"/>
              <a:t>b</a:t>
            </a:r>
            <a:r>
              <a:rPr lang="ru-RU" baseline="30000" dirty="0" smtClean="0"/>
              <a:t>х</a:t>
            </a:r>
            <a:r>
              <a:rPr lang="ru-RU" dirty="0" smtClean="0"/>
              <a:t>=1,</a:t>
            </a:r>
          </a:p>
          <a:p>
            <a:r>
              <a:rPr lang="ru-RU" baseline="30000" dirty="0" smtClean="0"/>
              <a:t>х</a:t>
            </a:r>
            <a:r>
              <a:rPr lang="ru-RU" dirty="0" smtClean="0"/>
              <a:t>=1,</a:t>
            </a:r>
          </a:p>
          <a:p>
            <a:r>
              <a:rPr lang="en-US" dirty="0" smtClean="0"/>
              <a:t>)</a:t>
            </a:r>
            <a:r>
              <a:rPr lang="ru-RU" baseline="30000" dirty="0" err="1" smtClean="0"/>
              <a:t>х</a:t>
            </a:r>
            <a:r>
              <a:rPr lang="ru-RU" dirty="0" err="1" smtClean="0"/>
              <a:t>=</a:t>
            </a:r>
            <a:r>
              <a:rPr lang="en-US" dirty="0" smtClean="0"/>
              <a:t>)</a:t>
            </a:r>
            <a:r>
              <a:rPr lang="en-US" baseline="30000" dirty="0" smtClean="0"/>
              <a:t>0</a:t>
            </a:r>
            <a:r>
              <a:rPr lang="ru-RU" dirty="0" smtClean="0"/>
              <a:t>,</a:t>
            </a:r>
          </a:p>
          <a:p>
            <a:r>
              <a:rPr lang="ru-RU" dirty="0" smtClean="0"/>
              <a:t>Х=0.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15338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Некоторые показатели уравнения заменой </a:t>
            </a:r>
            <a:r>
              <a:rPr lang="ru-RU" dirty="0" err="1" smtClean="0"/>
              <a:t>а</a:t>
            </a:r>
            <a:r>
              <a:rPr lang="ru-RU" baseline="30000" dirty="0" err="1" smtClean="0"/>
              <a:t>х</a:t>
            </a:r>
            <a:r>
              <a:rPr lang="ru-RU" dirty="0" err="1" smtClean="0"/>
              <a:t>=</a:t>
            </a:r>
            <a:r>
              <a:rPr lang="en-US" dirty="0" smtClean="0"/>
              <a:t>t</a:t>
            </a:r>
            <a:r>
              <a:rPr lang="ru-RU" dirty="0" smtClean="0"/>
              <a:t>, </a:t>
            </a:r>
            <a:r>
              <a:rPr lang="en-US" dirty="0" smtClean="0"/>
              <a:t>t</a:t>
            </a:r>
            <a:r>
              <a:rPr lang="ru-RU" dirty="0" smtClean="0"/>
              <a:t>&gt;0 сводятся к квадратному</a:t>
            </a:r>
          </a:p>
          <a:p>
            <a:r>
              <a:rPr lang="ru-RU" dirty="0" smtClean="0"/>
              <a:t>а</a:t>
            </a:r>
            <a:r>
              <a:rPr lang="ru-RU" baseline="30000" dirty="0" smtClean="0"/>
              <a:t>2х</a:t>
            </a:r>
            <a:r>
              <a:rPr lang="ru-RU" dirty="0" smtClean="0"/>
              <a:t>+а</a:t>
            </a:r>
            <a:r>
              <a:rPr lang="ru-RU" baseline="30000" dirty="0" smtClean="0"/>
              <a:t>х</a:t>
            </a:r>
            <a:r>
              <a:rPr lang="ru-RU" dirty="0" smtClean="0"/>
              <a:t>+</a:t>
            </a:r>
            <a:r>
              <a:rPr lang="en-US" dirty="0" smtClean="0"/>
              <a:t>b</a:t>
            </a:r>
            <a:r>
              <a:rPr lang="ru-RU" dirty="0" smtClean="0"/>
              <a:t>=0,</a:t>
            </a:r>
          </a:p>
          <a:p>
            <a:r>
              <a:rPr lang="en-US" dirty="0" smtClean="0"/>
              <a:t>t</a:t>
            </a:r>
            <a:r>
              <a:rPr lang="en-US" baseline="30000" dirty="0" smtClean="0"/>
              <a:t>2</a:t>
            </a:r>
            <a:r>
              <a:rPr lang="en-US" dirty="0" smtClean="0"/>
              <a:t>+t=b=0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154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Презентация на тему: показательные уравнения и способы их решения</vt:lpstr>
      <vt:lpstr>Показательное уравнение - это уравнение, в котором неизвестное содержится в показателе степени </vt:lpstr>
      <vt:lpstr>   способы решения показательных уравнений. </vt:lpstr>
      <vt:lpstr>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показательные уравнения и способы их решения</dc:title>
  <dc:creator>ЯН</dc:creator>
  <cp:lastModifiedBy>ЯН</cp:lastModifiedBy>
  <cp:revision>1</cp:revision>
  <dcterms:created xsi:type="dcterms:W3CDTF">2012-04-13T12:19:41Z</dcterms:created>
  <dcterms:modified xsi:type="dcterms:W3CDTF">2012-04-13T12:28:33Z</dcterms:modified>
</cp:coreProperties>
</file>