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5" r:id="rId5"/>
    <p:sldId id="257" r:id="rId6"/>
    <p:sldId id="258" r:id="rId7"/>
    <p:sldId id="267" r:id="rId8"/>
    <p:sldId id="269" r:id="rId9"/>
    <p:sldId id="268" r:id="rId10"/>
    <p:sldId id="270" r:id="rId11"/>
    <p:sldId id="271" r:id="rId12"/>
    <p:sldId id="273" r:id="rId13"/>
    <p:sldId id="272" r:id="rId14"/>
    <p:sldId id="274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4385-4825-4755-BC6E-B9D275EAAF42}" type="datetimeFigureOut">
              <a:rPr lang="ru-RU" smtClean="0"/>
              <a:pPr/>
              <a:t>05.10.2011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838-949D-4C7D-AAC2-27A0A8627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4385-4825-4755-BC6E-B9D275EAAF42}" type="datetimeFigureOut">
              <a:rPr lang="ru-RU" smtClean="0"/>
              <a:pPr/>
              <a:t>05.10.2011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838-949D-4C7D-AAC2-27A0A8627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4385-4825-4755-BC6E-B9D275EAAF42}" type="datetimeFigureOut">
              <a:rPr lang="ru-RU" smtClean="0"/>
              <a:pPr/>
              <a:t>05.10.2011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838-949D-4C7D-AAC2-27A0A8627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4385-4825-4755-BC6E-B9D275EAAF42}" type="datetimeFigureOut">
              <a:rPr lang="ru-RU" smtClean="0"/>
              <a:pPr/>
              <a:t>05.10.2011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838-949D-4C7D-AAC2-27A0A8627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4385-4825-4755-BC6E-B9D275EAAF42}" type="datetimeFigureOut">
              <a:rPr lang="ru-RU" smtClean="0"/>
              <a:pPr/>
              <a:t>05.10.2011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838-949D-4C7D-AAC2-27A0A8627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4385-4825-4755-BC6E-B9D275EAAF42}" type="datetimeFigureOut">
              <a:rPr lang="ru-RU" smtClean="0"/>
              <a:pPr/>
              <a:t>05.10.2011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838-949D-4C7D-AAC2-27A0A8627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4385-4825-4755-BC6E-B9D275EAAF42}" type="datetimeFigureOut">
              <a:rPr lang="ru-RU" smtClean="0"/>
              <a:pPr/>
              <a:t>05.10.2011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838-949D-4C7D-AAC2-27A0A8627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4385-4825-4755-BC6E-B9D275EAAF42}" type="datetimeFigureOut">
              <a:rPr lang="ru-RU" smtClean="0"/>
              <a:pPr/>
              <a:t>05.10.2011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838-949D-4C7D-AAC2-27A0A8627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4385-4825-4755-BC6E-B9D275EAAF42}" type="datetimeFigureOut">
              <a:rPr lang="ru-RU" smtClean="0"/>
              <a:pPr/>
              <a:t>05.10.2011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838-949D-4C7D-AAC2-27A0A8627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4385-4825-4755-BC6E-B9D275EAAF42}" type="datetimeFigureOut">
              <a:rPr lang="ru-RU" smtClean="0"/>
              <a:pPr/>
              <a:t>05.10.2011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838-949D-4C7D-AAC2-27A0A8627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4385-4825-4755-BC6E-B9D275EAAF42}" type="datetimeFigureOut">
              <a:rPr lang="ru-RU" smtClean="0"/>
              <a:pPr/>
              <a:t>05.10.2011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46838-949D-4C7D-AAC2-27A0A8627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B4385-4825-4755-BC6E-B9D275EAAF42}" type="datetimeFigureOut">
              <a:rPr lang="ru-RU" smtClean="0"/>
              <a:pPr/>
              <a:t>05.10.2011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46838-949D-4C7D-AAC2-27A0A8627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СЛОВА, КОТОРЫЕ ОТВЕЧАЮТ НА ВОПРОСЫ КТО? ЧТО?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620689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>А  и  с  т  +  </a:t>
            </a:r>
            <a:r>
              <a:rPr lang="ru-RU" sz="67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700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098" name="Picture 2" descr="http://ts3.mm.bing.net/images/thumbnail.aspx?q=1168181892446&amp;id=fa1fcf165c826ba2a9679c8b455646c2&amp;url=http%3a%2f%2fznak.at.ua%2f_ph%2f5%2f2%2f296514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3" y="1715210"/>
            <a:ext cx="5562615" cy="4450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6672"/>
            <a:ext cx="498756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95736" y="4941168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(кто?)  артист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(что?) рассказ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620688"/>
            <a:ext cx="7772400" cy="15001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G:\ребусы 00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23528" y="980728"/>
            <a:ext cx="8376702" cy="2001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кто?)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мальчик  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(ЧТО?) ОВОЩИ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кто?)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сорока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(что?)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тетрадь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что?)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театр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кто?)  артист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(что?) рассказ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362979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4088" y="278499"/>
            <a:ext cx="3016304" cy="293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715949"/>
            <a:ext cx="2995017" cy="225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645024"/>
            <a:ext cx="422115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то?                        что?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3608" y="1556792"/>
            <a:ext cx="4038600" cy="4525963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коза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рак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цапля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сом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24128" y="1556792"/>
            <a:ext cx="4038600" cy="45259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коса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мак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капля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сон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ребусы 00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50816" y="-1062361"/>
            <a:ext cx="3550502" cy="7492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25144"/>
            <a:ext cx="8229600" cy="100811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(кто?) мальчик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836712"/>
            <a:ext cx="29523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900" dirty="0" smtClean="0">
                <a:latin typeface="Times New Roman" pitchFamily="18" charset="0"/>
                <a:cs typeface="Times New Roman" pitchFamily="18" charset="0"/>
              </a:rPr>
              <a:t>О      +   ЩИ</a:t>
            </a:r>
            <a:endParaRPr lang="ru-RU" sz="8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403648" y="1772816"/>
            <a:ext cx="1634480" cy="17784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</a:t>
            </a:r>
            <a:r>
              <a:rPr lang="ru-RU" sz="6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6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(ЧТО?)ОВОЩИ</a:t>
            </a: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>
                <a:latin typeface="Times New Roman" pitchFamily="18" charset="0"/>
                <a:cs typeface="Times New Roman" pitchFamily="18" charset="0"/>
              </a:rPr>
            </a:br>
            <a:endParaRPr lang="ru-RU" sz="5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908720"/>
            <a:ext cx="3096344" cy="307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10700" b="1" dirty="0" smtClean="0">
                <a:latin typeface="Times New Roman" pitchFamily="18" charset="0"/>
                <a:cs typeface="Times New Roman" pitchFamily="18" charset="0"/>
              </a:rPr>
              <a:t>40   </a:t>
            </a:r>
            <a:r>
              <a:rPr lang="ru-RU" sz="107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412776"/>
            <a:ext cx="357159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75656" y="4653136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(кто?) сорока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437112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(что?) тетрадь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48681"/>
            <a:ext cx="7772400" cy="38582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G:\ребусы 00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83568" y="574040"/>
            <a:ext cx="7853372" cy="263893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92896"/>
            <a:ext cx="30243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140969"/>
            <a:ext cx="7772400" cy="1152128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Т   е   т  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а 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908721"/>
            <a:ext cx="7772400" cy="2088231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4    2   1    5    3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5904148" y="3465004"/>
            <a:ext cx="792088" cy="576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6768244" y="3537012"/>
            <a:ext cx="792088" cy="576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41168"/>
            <a:ext cx="8229600" cy="108012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(что?)  театр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76672"/>
            <a:ext cx="469080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62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СЛОВА, КОТОРЫЕ ОТВЕЧАЮТ НА ВОПРОСЫ КТО? ЧТО?</vt:lpstr>
      <vt:lpstr>Слайд 2</vt:lpstr>
      <vt:lpstr>(кто?) мальчик</vt:lpstr>
      <vt:lpstr>    О      +   ЩИ</vt:lpstr>
      <vt:lpstr>                      (ЧТО?)ОВОЩИ  </vt:lpstr>
      <vt:lpstr>      40   А     </vt:lpstr>
      <vt:lpstr>                    (что?) тетрадь</vt:lpstr>
      <vt:lpstr>Т   е   т   р   а  д  ь</vt:lpstr>
      <vt:lpstr>(что?)  театр</vt:lpstr>
      <vt:lpstr>А  и  с  т  +  р  т </vt:lpstr>
      <vt:lpstr>Слайд 11</vt:lpstr>
      <vt:lpstr>(что?) рассказ</vt:lpstr>
      <vt:lpstr>   (кто?) мальчик   (ЧТО?) ОВОЩИ (кто?) сорока  (что?) тетрадь (что?)  театр (кто?)  артист (что?) рассказ   </vt:lpstr>
      <vt:lpstr>Слайд 14</vt:lpstr>
      <vt:lpstr>кто?                        что?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</dc:creator>
  <cp:lastModifiedBy>student</cp:lastModifiedBy>
  <cp:revision>40</cp:revision>
  <dcterms:created xsi:type="dcterms:W3CDTF">2011-10-03T15:47:21Z</dcterms:created>
  <dcterms:modified xsi:type="dcterms:W3CDTF">2011-10-05T11:40:36Z</dcterms:modified>
</cp:coreProperties>
</file>