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019124-474A-43E6-9F41-BF8A4FDF1970}" type="datetimeFigureOut">
              <a:rPr lang="ru-RU" smtClean="0"/>
              <a:t>01.09.2011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15D5E1-AF16-4127-AF1E-B141BCC2E5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Основные принципы пунктуации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399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Что изучается в разделе языка «Синтаксис»? (словосочетания, предложения, знаки препинания)</a:t>
            </a:r>
          </a:p>
          <a:p>
            <a:r>
              <a:rPr lang="ru-RU" dirty="0" smtClean="0"/>
              <a:t>Что означает слово синтаксис?(от греч. </a:t>
            </a:r>
            <a:r>
              <a:rPr lang="en-US" dirty="0" err="1"/>
              <a:t>s</a:t>
            </a:r>
            <a:r>
              <a:rPr lang="en-US" dirty="0" err="1" smtClean="0"/>
              <a:t>yntaxis</a:t>
            </a:r>
            <a:r>
              <a:rPr lang="ru-RU" dirty="0" smtClean="0"/>
              <a:t> – «порядок», «строение»)</a:t>
            </a:r>
          </a:p>
          <a:p>
            <a:r>
              <a:rPr lang="ru-RU" dirty="0" smtClean="0"/>
              <a:t>Что называется текстом? (ряд предложений, связанных по смыслу и грамматически)</a:t>
            </a:r>
          </a:p>
          <a:p>
            <a:r>
              <a:rPr lang="ru-RU" dirty="0" smtClean="0"/>
              <a:t>Что называется пунктуацией? (система правил о постановке знаков препинания)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0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Пунктуация изобретена братьями-типографами </a:t>
            </a:r>
            <a:r>
              <a:rPr lang="ru-RU" dirty="0" err="1" smtClean="0"/>
              <a:t>Мануцци</a:t>
            </a:r>
            <a:r>
              <a:rPr lang="ru-RU" dirty="0" smtClean="0"/>
              <a:t> в середине 15 века. Пунктуация носит интернациональный характер, так как в меньшей степени, чем орфография, зависит от морфологической и фонетической стороны каждого языка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8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301208"/>
            <a:ext cx="6512511" cy="1143000"/>
          </a:xfrm>
        </p:spPr>
        <p:txBody>
          <a:bodyPr/>
          <a:lstStyle/>
          <a:p>
            <a:r>
              <a:rPr lang="ru-RU" dirty="0" smtClean="0"/>
              <a:t>Знаки препинания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000" b="1" i="1" dirty="0" smtClean="0"/>
              <a:t>В современном русском языке 10 знаков препинания:</a:t>
            </a:r>
          </a:p>
          <a:p>
            <a:r>
              <a:rPr lang="ru-RU" sz="2000" dirty="0"/>
              <a:t>т</a:t>
            </a:r>
            <a:r>
              <a:rPr lang="ru-RU" sz="2000" dirty="0" smtClean="0"/>
              <a:t>очка;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опросительный знак;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осклицательный знак;</a:t>
            </a:r>
          </a:p>
          <a:p>
            <a:r>
              <a:rPr lang="ru-RU" sz="2000" dirty="0"/>
              <a:t>м</a:t>
            </a:r>
            <a:r>
              <a:rPr lang="ru-RU" sz="2000" dirty="0" smtClean="0"/>
              <a:t>ноготочие;</a:t>
            </a:r>
          </a:p>
          <a:p>
            <a:r>
              <a:rPr lang="ru-RU" sz="2000" dirty="0"/>
              <a:t>д</a:t>
            </a:r>
            <a:r>
              <a:rPr lang="ru-RU" sz="2000" dirty="0" smtClean="0"/>
              <a:t>воеточие;</a:t>
            </a:r>
          </a:p>
          <a:p>
            <a:r>
              <a:rPr lang="ru-RU" sz="2000" dirty="0"/>
              <a:t>т</a:t>
            </a:r>
            <a:r>
              <a:rPr lang="ru-RU" sz="2000" dirty="0" smtClean="0"/>
              <a:t>очка с запятой;</a:t>
            </a:r>
          </a:p>
          <a:p>
            <a:r>
              <a:rPr lang="ru-RU" sz="2000" dirty="0"/>
              <a:t>з</a:t>
            </a:r>
            <a:r>
              <a:rPr lang="ru-RU" sz="2000" dirty="0" smtClean="0"/>
              <a:t>апятая;</a:t>
            </a:r>
          </a:p>
          <a:p>
            <a:r>
              <a:rPr lang="ru-RU" sz="2000" dirty="0"/>
              <a:t>т</a:t>
            </a:r>
            <a:r>
              <a:rPr lang="ru-RU" sz="2000" dirty="0" smtClean="0"/>
              <a:t>ире;</a:t>
            </a:r>
          </a:p>
          <a:p>
            <a:r>
              <a:rPr lang="ru-RU" sz="2000" dirty="0"/>
              <a:t>д</a:t>
            </a:r>
            <a:r>
              <a:rPr lang="ru-RU" sz="2000" dirty="0" smtClean="0"/>
              <a:t>войное тире;</a:t>
            </a:r>
          </a:p>
          <a:p>
            <a:r>
              <a:rPr lang="ru-RU" sz="2000" dirty="0" smtClean="0"/>
              <a:t>скобки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51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функции знаков препинания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85076669"/>
              </p:ext>
            </p:extLst>
          </p:nvPr>
        </p:nvGraphicFramePr>
        <p:xfrm>
          <a:off x="467544" y="1844824"/>
          <a:ext cx="8229600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1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Разделительные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Выделительные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7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</a:rPr>
                        <a:t>Разделяют</a:t>
                      </a:r>
                      <a:r>
                        <a:rPr lang="ru-RU" sz="2000" dirty="0">
                          <a:effectLst/>
                        </a:rPr>
                        <a:t> синтаксические единицы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Части сложного предложения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 однородные члены предложения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</a:rPr>
                        <a:t>Выделяют</a:t>
                      </a:r>
                      <a:r>
                        <a:rPr lang="ru-RU" sz="2000" dirty="0">
                          <a:effectLst/>
                        </a:rPr>
                        <a:t> синтаксические единицы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Обособленные члены предложения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Уточняющие члены предложения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effectLst/>
                        </a:rPr>
                        <a:t>Слова и сочетания слов, не являющиеся членами предложения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4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знаков препинания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Многие знаки препинания являются многофункциональными (т.е. могут быть как разделительными, так и выделительными), а также многозначными.</a:t>
            </a:r>
          </a:p>
          <a:p>
            <a:r>
              <a:rPr lang="ru-RU" dirty="0" smtClean="0"/>
              <a:t>Существует документ, согласно которому мы определяем выбор постановки знаков препинания. Это «Правила русской орфографии и пунктуации», принятые в 1956 году.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3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русской пунктуации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229600" cy="356125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1) логический (смысловой)</a:t>
            </a:r>
          </a:p>
          <a:p>
            <a:r>
              <a:rPr lang="ru-RU" sz="3200" dirty="0" smtClean="0"/>
              <a:t>2) структурно-синтаксический</a:t>
            </a:r>
          </a:p>
          <a:p>
            <a:r>
              <a:rPr lang="ru-RU" sz="3200" dirty="0" smtClean="0"/>
              <a:t>3) интонационный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40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230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Основные принципы пунктуации</vt:lpstr>
      <vt:lpstr>Ответьте на вопросы</vt:lpstr>
      <vt:lpstr>Пунктуация изобретена братьями-типографами Мануцци в середине 15 века. Пунктуация носит интернациональный характер, так как в меньшей степени, чем орфография, зависит от морфологической и фонетической стороны каждого языка</vt:lpstr>
      <vt:lpstr>Знаки препинания</vt:lpstr>
      <vt:lpstr>Основные функции знаков препинания</vt:lpstr>
      <vt:lpstr>Свойства знаков препинания</vt:lpstr>
      <vt:lpstr>Основные принципы русской пунктуации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пунктуации</dc:title>
  <dc:creator>кампутер на</dc:creator>
  <cp:lastModifiedBy>кампутер на</cp:lastModifiedBy>
  <cp:revision>4</cp:revision>
  <dcterms:created xsi:type="dcterms:W3CDTF">2011-09-01T16:57:39Z</dcterms:created>
  <dcterms:modified xsi:type="dcterms:W3CDTF">2011-09-01T17:44:34Z</dcterms:modified>
</cp:coreProperties>
</file>