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D0A1-1B2D-4FB5-B4E0-E05748828BB2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BC38-DCA1-40B8-A0D0-01A814A83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D0A1-1B2D-4FB5-B4E0-E05748828BB2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BC38-DCA1-40B8-A0D0-01A814A83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D0A1-1B2D-4FB5-B4E0-E05748828BB2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BC38-DCA1-40B8-A0D0-01A814A83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D0A1-1B2D-4FB5-B4E0-E05748828BB2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BC38-DCA1-40B8-A0D0-01A814A83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D0A1-1B2D-4FB5-B4E0-E05748828BB2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BC38-DCA1-40B8-A0D0-01A814A83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D0A1-1B2D-4FB5-B4E0-E05748828BB2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BC38-DCA1-40B8-A0D0-01A814A83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D0A1-1B2D-4FB5-B4E0-E05748828BB2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BC38-DCA1-40B8-A0D0-01A814A83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D0A1-1B2D-4FB5-B4E0-E05748828BB2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BC38-DCA1-40B8-A0D0-01A814A83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D0A1-1B2D-4FB5-B4E0-E05748828BB2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BC38-DCA1-40B8-A0D0-01A814A83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D0A1-1B2D-4FB5-B4E0-E05748828BB2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BC38-DCA1-40B8-A0D0-01A814A83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D0A1-1B2D-4FB5-B4E0-E05748828BB2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BC38-DCA1-40B8-A0D0-01A814A83267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D0EFD0A1-1B2D-4FB5-B4E0-E05748828BB2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8E5BBC38-DCA1-40B8-A0D0-01A814A83267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24744"/>
            <a:ext cx="7117180" cy="1470025"/>
          </a:xfrm>
        </p:spPr>
        <p:txBody>
          <a:bodyPr/>
          <a:lstStyle/>
          <a:p>
            <a:r>
              <a:rPr lang="ru-RU" dirty="0" smtClean="0"/>
              <a:t>«Мы хорошие друзья Культура общения»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Составитель: Шукшина С.Н.</a:t>
            </a:r>
          </a:p>
          <a:p>
            <a:r>
              <a:rPr lang="ru-RU" dirty="0" smtClean="0"/>
              <a:t>1 класс</a:t>
            </a:r>
          </a:p>
          <a:p>
            <a:r>
              <a:rPr lang="ru-RU" dirty="0" smtClean="0"/>
              <a:t>2012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87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Рабочий стол\презентации шукшина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1125" y="-11196638"/>
            <a:ext cx="240312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Рабочий стол\презентации шукшина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1125" y="-11196638"/>
            <a:ext cx="2463204" cy="36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Рабочий стол\презентации шукшина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4584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Admin\Рабочий стол\презентации шукшина\2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44" y="3140968"/>
            <a:ext cx="21504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Admin\Рабочий стол\презентации шукшина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4469854" cy="66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56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Рабочий стол\презентации шукшина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1125" y="-11196638"/>
            <a:ext cx="240312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Рабочий стол\презентации шукшина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1125" y="-11196638"/>
            <a:ext cx="2463204" cy="36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Рабочий стол\презентации шукшина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704" y="247816"/>
            <a:ext cx="34584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Admin\Рабочий стол\презентации шукшина\2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3056"/>
            <a:ext cx="21504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Admin\Рабочий стол\презентации шукшина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9498"/>
            <a:ext cx="2859749" cy="42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Admin\Рабочий стол\презентации шукшина\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33056"/>
            <a:ext cx="2196000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6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презентации шукшина\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08720"/>
            <a:ext cx="36816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68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Admin\Рабочий стол\презентации шукшина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430000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\Рабочий стол\презентации шукшина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3111"/>
            <a:ext cx="391248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dmin\Рабочий стол\презентации шукшина\8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08" y="3717032"/>
            <a:ext cx="27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Admin\Рабочий стол\презентации шукшина\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89040"/>
            <a:ext cx="220896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презентации шукшина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78" y="62648"/>
            <a:ext cx="2919826" cy="30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презентации шукшина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70" y="3712550"/>
            <a:ext cx="1812841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Рабочий стол\презентации шукшина\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648"/>
            <a:ext cx="3545520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Рабочий стол\презентации шукшина\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366"/>
            <a:ext cx="3744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729042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11</TotalTime>
  <Words>17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Autumn</vt:lpstr>
      <vt:lpstr>«Мы хорошие друзья Культура общения»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 хорошие друзья Культура общения» </dc:title>
  <dc:creator>User</dc:creator>
  <cp:lastModifiedBy>User</cp:lastModifiedBy>
  <cp:revision>3</cp:revision>
  <dcterms:created xsi:type="dcterms:W3CDTF">2012-11-02T10:24:21Z</dcterms:created>
  <dcterms:modified xsi:type="dcterms:W3CDTF">2012-11-02T11:16:11Z</dcterms:modified>
</cp:coreProperties>
</file>