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E4C3-A3C5-4F47-8A93-44DF4E3ED5F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6B57A-1D3F-49E5-8DFF-16093AAD0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6B57A-1D3F-49E5-8DFF-16093AAD06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6789-C432-486C-80E8-E8CC76D6C33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FFBA-4056-499D-B132-6FB320008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ru-RU" dirty="0" smtClean="0"/>
              <a:t>Цветовой куб модели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00B050"/>
                </a:solidFill>
              </a:rPr>
              <a:t>G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image0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1412776"/>
            <a:ext cx="9144001" cy="5445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Цветовой куб модели RGB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Цветовой куб модели RGB</Template>
  <TotalTime>0</TotalTime>
  <Words>5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Цветовой куб модели RGB</vt:lpstr>
      <vt:lpstr>Цветовой куб модели RGB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Цветовой куб модели RGB</dc:title>
  <dc:creator>Похил</dc:creator>
  <cp:lastModifiedBy>Похил</cp:lastModifiedBy>
  <cp:revision>1</cp:revision>
  <dcterms:created xsi:type="dcterms:W3CDTF">2012-10-28T16:28:54Z</dcterms:created>
  <dcterms:modified xsi:type="dcterms:W3CDTF">2012-10-28T16:29:10Z</dcterms:modified>
</cp:coreProperties>
</file>