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70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C542-4FFE-485E-8806-8D7FC9E39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339C-58F2-46D7-9537-5500007E7644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5EAF-104A-441D-9A4A-38123E4EC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WINNT\programma\&#1092;&#1086;&#1090;&#1086;%20&#1083;&#1086;&#1085;&#1076;&#1086;&#1085;&#1072;\GIFS\end3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2852"/>
            <a:ext cx="1933579" cy="2762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dirty="0" smtClean="0">
                <a:solidFill>
                  <a:srgbClr val="FF00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Black" pitchFamily="34" charset="0"/>
              </a:rPr>
              <a:t>«Все действия с десятичными дробями»</a:t>
            </a:r>
            <a:endParaRPr lang="ru-RU" dirty="0">
              <a:solidFill>
                <a:srgbClr val="FF0066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572008"/>
            <a:ext cx="2786082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Математика 6класс</a:t>
            </a:r>
          </a:p>
          <a:p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читель </a:t>
            </a:r>
            <a:r>
              <a:rPr lang="ru-RU" sz="2000" dirty="0" err="1" smtClean="0">
                <a:solidFill>
                  <a:schemeClr val="tx1"/>
                </a:solidFill>
              </a:rPr>
              <a:t>Бужан</a:t>
            </a:r>
            <a:r>
              <a:rPr lang="ru-RU" sz="2000" dirty="0" smtClean="0">
                <a:solidFill>
                  <a:schemeClr val="tx1"/>
                </a:solidFill>
              </a:rPr>
              <a:t> Л.В.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Людмила\Desktop\6l9n3zfraqe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857628"/>
            <a:ext cx="1994049" cy="275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1)У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стола отпилили один угол. Сколько углов у него теперь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2)В </a:t>
            </a:r>
            <a:r>
              <a:rPr lang="ru-RU" dirty="0">
                <a:latin typeface="Arial" pitchFamily="34" charset="0"/>
                <a:cs typeface="Arial" pitchFamily="34" charset="0"/>
              </a:rPr>
              <a:t>тарелке лежали три морковки и четыре яблока. Сколько фруктов было в тарелке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3)У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кошки Мурки родились щенята: один черненький и два беленьких. Сколько щенят у Мурки?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4)Прилетели </a:t>
            </a:r>
            <a:r>
              <a:rPr lang="ru-RU" dirty="0">
                <a:latin typeface="Arial" pitchFamily="34" charset="0"/>
                <a:cs typeface="Arial" pitchFamily="34" charset="0"/>
              </a:rPr>
              <a:t>два чижа, два стрижа и два ужа. Сколько стало птиц всего Возле дома моего?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5)Один </a:t>
            </a:r>
            <a:r>
              <a:rPr lang="ru-RU" dirty="0">
                <a:latin typeface="Arial" pitchFamily="34" charset="0"/>
                <a:cs typeface="Arial" pitchFamily="34" charset="0"/>
              </a:rPr>
              <a:t>банан падает с елки каждые 5 минут. Сколько их упадет за один час? </a:t>
            </a:r>
          </a:p>
          <a:p>
            <a:pPr lvl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6)На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столе стояло 5 стаканов ягод. Миша съел один и поставил его на стол.  Сколько стаканов стоит на столе?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64291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429620" y="15001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264318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0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385762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2264" y="464344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0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9454" y="578645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(5 + 4 + 0 + 4 + 0 + 5) : 4,5 = ?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3571876"/>
            <a:ext cx="37862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0" b="1" dirty="0" smtClean="0">
                <a:solidFill>
                  <a:srgbClr val="C00000"/>
                </a:solidFill>
              </a:rPr>
              <a:t>4</a:t>
            </a:r>
            <a:endParaRPr lang="ru-RU" sz="1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78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27088" y="39688"/>
            <a:ext cx="6829425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4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 Полезные советы</a:t>
            </a:r>
            <a:endParaRPr lang="ru-RU" sz="480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Как поел, почисти зубки,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Делай так два раза в сутки.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Предпочти конфетам фрукты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Очень важные продукты.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К стоматологу идём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В год два раза на приём.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И тогда улыбки свет </a:t>
            </a:r>
          </a:p>
          <a:p>
            <a:pPr>
              <a:defRPr/>
            </a:pPr>
            <a:r>
              <a:rPr lang="ru-RU" sz="4400" b="1" dirty="0">
                <a:solidFill>
                  <a:srgbClr val="000099"/>
                </a:solidFill>
                <a:latin typeface="Monotype Corsiva" pitchFamily="66" charset="0"/>
              </a:rPr>
              <a:t>Сохранишь на много лет. </a:t>
            </a:r>
          </a:p>
          <a:p>
            <a:pPr eaLnBrk="0" hangingPunct="0">
              <a:defRPr/>
            </a:pPr>
            <a:endParaRPr lang="ru-RU" sz="4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pic>
        <p:nvPicPr>
          <p:cNvPr id="24580" name="Picture 5" descr="m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5084763"/>
            <a:ext cx="1647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2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63713" y="839788"/>
            <a:ext cx="57261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Домашнее задание: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428596" y="2000240"/>
            <a:ext cx="8286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cs typeface="Arial" charset="0"/>
              </a:rPr>
              <a:t>     1)Дидактические материалы 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cs typeface="Arial" charset="0"/>
              </a:rPr>
              <a:t>О – 26     №3,4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cs typeface="Arial" charset="0"/>
              </a:rPr>
              <a:t>2)Составить и решить задачу  на все 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cs typeface="Arial" charset="0"/>
              </a:rPr>
              <a:t>действия с десятичными дробями.</a:t>
            </a:r>
          </a:p>
          <a:p>
            <a:pPr algn="ctr"/>
            <a:endParaRPr lang="ru-RU" sz="3600" b="1" dirty="0" smtClean="0">
              <a:solidFill>
                <a:srgbClr val="000099"/>
              </a:solidFill>
              <a:cs typeface="Arial" charset="0"/>
            </a:endParaRPr>
          </a:p>
          <a:p>
            <a:pPr algn="ctr"/>
            <a:endParaRPr lang="ru-RU" sz="3600" b="1" dirty="0" smtClean="0">
              <a:solidFill>
                <a:srgbClr val="000099"/>
              </a:solidFill>
              <a:cs typeface="Arial" charset="0"/>
            </a:endParaRPr>
          </a:p>
          <a:p>
            <a:pPr algn="ctr"/>
            <a:endParaRPr lang="ru-RU" sz="3600" b="1" dirty="0">
              <a:solidFill>
                <a:srgbClr val="000099"/>
              </a:solidFill>
            </a:endParaRPr>
          </a:p>
        </p:txBody>
      </p:sp>
      <p:pic>
        <p:nvPicPr>
          <p:cNvPr id="25605" name="Picture 8" descr="C:\WINNT\programma\фото лондона\GIFS\end3.gif"/>
          <p:cNvPicPr>
            <a:picLocks noChangeAspect="1" noChangeArrowheads="1"/>
          </p:cNvPicPr>
          <p:nvPr/>
        </p:nvPicPr>
        <p:blipFill>
          <a:blip r:embed="rId2" r:link="rId3">
            <a:lum bright="-48000" contrast="30000"/>
            <a:grayscl/>
          </a:blip>
          <a:srcRect/>
          <a:stretch>
            <a:fillRect/>
          </a:stretch>
        </p:blipFill>
        <p:spPr bwMode="auto">
          <a:xfrm>
            <a:off x="2843213" y="4652963"/>
            <a:ext cx="36004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27" name="Picture 5" descr="На приём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068638"/>
            <a:ext cx="31686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42988" y="522288"/>
            <a:ext cx="731361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A50021"/>
                </a:solidFill>
              </a:rPr>
              <a:t>                 </a:t>
            </a:r>
            <a:r>
              <a:rPr lang="ru-RU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Запомните: </a:t>
            </a:r>
          </a:p>
          <a:p>
            <a:pPr>
              <a:defRPr/>
            </a:pPr>
            <a:r>
              <a:rPr lang="ru-RU" sz="3600" b="1" u="sng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Очень сложно болезни лечить,</a:t>
            </a:r>
          </a:p>
          <a:p>
            <a:pPr>
              <a:defRPr/>
            </a:pPr>
            <a:r>
              <a:rPr lang="ru-RU" sz="3600" b="1" u="sng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Легче болезни предупредить.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0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7543800" cy="2565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 п а с и б о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 а  у р о к  !</a:t>
            </a:r>
          </a:p>
        </p:txBody>
      </p:sp>
      <p:pic>
        <p:nvPicPr>
          <p:cNvPr id="27652" name="Picture 6" descr="коло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789363"/>
            <a:ext cx="34559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Вычислите устно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1) 0,8 </a:t>
            </a:r>
            <a:r>
              <a:rPr lang="ru-RU" dirty="0"/>
              <a:t>*2</a:t>
            </a:r>
          </a:p>
          <a:p>
            <a:pPr lvl="0">
              <a:buNone/>
            </a:pPr>
            <a:r>
              <a:rPr lang="ru-RU" dirty="0" smtClean="0"/>
              <a:t>2) 3,4*10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3) 0,6+0,4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4) 40</a:t>
            </a:r>
            <a:r>
              <a:rPr lang="ru-RU" dirty="0"/>
              <a:t>: 0,2</a:t>
            </a:r>
          </a:p>
          <a:p>
            <a:pPr lvl="0">
              <a:buNone/>
            </a:pPr>
            <a:r>
              <a:rPr lang="ru-RU" dirty="0" smtClean="0"/>
              <a:t>5) 1,2*3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6) 0,65+0,65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7) 1,2</a:t>
            </a:r>
            <a:r>
              <a:rPr lang="ru-RU" dirty="0"/>
              <a:t>: 2</a:t>
            </a:r>
          </a:p>
          <a:p>
            <a:pPr lvl="0">
              <a:buNone/>
            </a:pPr>
            <a:r>
              <a:rPr lang="ru-RU" dirty="0" smtClean="0"/>
              <a:t>8) 23,8*10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928670"/>
            <a:ext cx="535785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7158" y="592933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« Здоровье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5929330"/>
            <a:ext cx="898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– не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5929330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всё,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5929330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но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5929330"/>
            <a:ext cx="74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всё</a:t>
            </a:r>
            <a:r>
              <a:rPr lang="ru-RU" dirty="0"/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5929330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без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5929330"/>
            <a:ext cx="1817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здоровья-</a:t>
            </a:r>
            <a:r>
              <a:rPr lang="ru-RU" dirty="0"/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643834" y="5929330"/>
            <a:ext cx="1278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j-lt"/>
              </a:rPr>
              <a:t>ничто»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0" name="AutoShap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859338" y="5013325"/>
            <a:ext cx="2265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Сократ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67568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«Здоровье не всё, но </a:t>
            </a:r>
          </a:p>
          <a:p>
            <a:pPr algn="ctr">
              <a:defRPr/>
            </a:pPr>
            <a:r>
              <a:rPr lang="ru-RU" sz="5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всё без здоровья – ничто».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2928958" cy="388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х</a:t>
            </a:r>
            <a:r>
              <a:rPr lang="ru-RU" dirty="0" smtClean="0"/>
              <a:t> + 10,5 = 18,98</a:t>
            </a:r>
          </a:p>
          <a:p>
            <a:pPr lvl="0">
              <a:buNone/>
            </a:pPr>
            <a:r>
              <a:rPr lang="ru-RU" dirty="0" smtClean="0"/>
              <a:t>2</a:t>
            </a:r>
            <a:r>
              <a:rPr lang="ru-RU" dirty="0"/>
              <a:t>) 34,5 – у = 16,25</a:t>
            </a:r>
          </a:p>
          <a:p>
            <a:pPr>
              <a:buNone/>
            </a:pPr>
            <a:r>
              <a:rPr lang="ru-RU" dirty="0" smtClean="0"/>
              <a:t>3)а </a:t>
            </a:r>
            <a:r>
              <a:rPr lang="ru-RU" dirty="0"/>
              <a:t>* 1,9 = 3,8</a:t>
            </a:r>
          </a:p>
          <a:p>
            <a:pPr>
              <a:buNone/>
            </a:pPr>
            <a:r>
              <a:rPr lang="ru-RU" dirty="0" smtClean="0"/>
              <a:t>4)12,6 </a:t>
            </a:r>
            <a:r>
              <a:rPr lang="ru-RU" dirty="0"/>
              <a:t>: с = 12,6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Group 98"/>
          <p:cNvGraphicFramePr>
            <a:graphicFrameLocks noGrp="1"/>
          </p:cNvGraphicFramePr>
          <p:nvPr/>
        </p:nvGraphicFramePr>
        <p:xfrm>
          <a:off x="4427538" y="1412875"/>
          <a:ext cx="4343400" cy="4992624"/>
        </p:xfrm>
        <a:graphic>
          <a:graphicData uri="http://schemas.openxmlformats.org/drawingml/2006/table">
            <a:tbl>
              <a:tblPr/>
              <a:tblGrid>
                <a:gridCol w="2214563"/>
                <a:gridCol w="2128837"/>
              </a:tblGrid>
              <a:tr h="160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ы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8,48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з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92919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З</a:t>
            </a:r>
            <a:endParaRPr lang="ru-RU" sz="6600" b="1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929198"/>
            <a:ext cx="3571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У</a:t>
            </a:r>
            <a:endParaRPr lang="ru-RU" sz="6600" b="1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4929198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Б</a:t>
            </a:r>
            <a:endParaRPr lang="ru-RU" sz="6600" b="1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929198"/>
            <a:ext cx="285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Ы</a:t>
            </a:r>
            <a:endParaRPr lang="ru-RU" sz="66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Тестирование</a:t>
            </a:r>
            <a:r>
              <a:rPr lang="ru-RU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lgun Gothic" pitchFamily="34" charset="-127"/>
                <a:ea typeface="Malgun Gothic" pitchFamily="34" charset="-127"/>
              </a:rPr>
              <a:t>Найдите значение выражений</a:t>
            </a:r>
            <a:endParaRPr lang="ru-RU" dirty="0">
              <a:solidFill>
                <a:srgbClr val="C00000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234,56 + 123,9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358,46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баранина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356,36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свинина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23,2 * 1,4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324,8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картофель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32,48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рыба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1643050"/>
            <a:ext cx="30718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 47 – 12,36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34,74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кофе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34,64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чай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3571876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4)  234,4 : 0,02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11720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черный хлеб;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1172 -–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белый хлеб;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lgun Gothic" pitchFamily="34" charset="-127"/>
                <a:ea typeface="Malgun Gothic" pitchFamily="34" charset="-127"/>
              </a:rPr>
              <a:t>Найдите значение выражений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143116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5) 34,7 : 2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17,305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- почки</a:t>
            </a:r>
          </a:p>
          <a:p>
            <a:pPr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17,35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печень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6) 456 + 122,6</a:t>
            </a:r>
          </a:p>
          <a:p>
            <a:pPr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578,6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- желток</a:t>
            </a:r>
          </a:p>
          <a:p>
            <a:pPr>
              <a:buNone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168,2 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- белок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2174875"/>
            <a:ext cx="5072065" cy="3951288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7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 123,45 * 0,001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а) 12345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- лук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б)  0,12345- морепродукты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4" name="AutoShap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990600" y="1525588"/>
            <a:ext cx="23288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Баранина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990600" y="2211388"/>
            <a:ext cx="10572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Чай</a:t>
            </a: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990600" y="2820988"/>
            <a:ext cx="133826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Рыба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90600" y="3506788"/>
            <a:ext cx="17922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Печень</a:t>
            </a:r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990600" y="4116388"/>
            <a:ext cx="19034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Желток</a:t>
            </a:r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990600" y="4725988"/>
            <a:ext cx="35274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>
                <a:latin typeface="Times New Roman" pitchFamily="18" charset="0"/>
              </a:rPr>
              <a:t>Морепродукты</a:t>
            </a:r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1042988" y="5373688"/>
            <a:ext cx="18473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800" b="1" dirty="0">
              <a:latin typeface="Times New Roman" pitchFamily="18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908175" y="0"/>
            <a:ext cx="608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Продукты, влияющие на 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CC0000"/>
                </a:solidFill>
                <a:latin typeface="Times New Roman" pitchFamily="18" charset="0"/>
              </a:rPr>
              <a:t>укрепление зубов:</a:t>
            </a:r>
          </a:p>
        </p:txBody>
      </p:sp>
      <p:pic>
        <p:nvPicPr>
          <p:cNvPr id="23563" name="Picture 15" descr="pe0271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133600"/>
            <a:ext cx="27447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071538" y="5429264"/>
            <a:ext cx="3041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800" b="1" dirty="0">
                <a:latin typeface="Times New Roman" pitchFamily="18" charset="0"/>
              </a:rPr>
              <a:t>Чёрный хлеб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64" name="AutoShap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9704"/>
            </a:avLst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WordArt 4"/>
          <p:cNvSpPr>
            <a:spLocks noChangeArrowheads="1" noChangeShapeType="1" noTextEdit="1"/>
          </p:cNvSpPr>
          <p:nvPr/>
        </p:nvSpPr>
        <p:spPr bwMode="auto">
          <a:xfrm>
            <a:off x="1116013" y="1268413"/>
            <a:ext cx="6840537" cy="2565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 и </a:t>
            </a:r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у т к а </a:t>
            </a:r>
          </a:p>
          <a:p>
            <a:pPr algn="ctr"/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о </a:t>
            </a:r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в </a:t>
            </a:r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!</a:t>
            </a:r>
          </a:p>
        </p:txBody>
      </p:sp>
      <p:pic>
        <p:nvPicPr>
          <p:cNvPr id="40966" name="Picture 6" descr="дет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005263"/>
            <a:ext cx="2808288" cy="19446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43702" y="500042"/>
            <a:ext cx="2286016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6043626" cy="6215106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AutoNum type="arabicParenR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собаки подбежали к хозяину одновременно. Одна бежала 0,46с со скоростью 3,5 м/мин, а другая 1,04с со скоростью 1,5м/мин. Какая собака была дальше от хозяина и на сколько (ответ выразите в см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marL="514350" lvl="0" indent="-514350" algn="just">
              <a:buAutoNum type="arabicParenR"/>
            </a:pP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2)Площадь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кухни 8,4 м², а площадь комнат в 2,8 раза больше. Чему равна общая площадь квартиры?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43702" y="571480"/>
            <a:ext cx="2214578" cy="4524315"/>
          </a:xfrm>
          <a:prstGeom prst="rect">
            <a:avLst/>
          </a:prstGeom>
          <a:noFill/>
          <a:ln w="142875" cmpd="sng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50 – желток, сахар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5- мел, молоко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24,36 – лимонная кислота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31,92 – зола, соль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 0.25185 " pathEditMode="relative" ptsTypes="AA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5 0.0229 L -0.19965 0.232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552</Words>
  <Application>Microsoft Office PowerPoint</Application>
  <PresentationFormat>Экран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«Все действия с десятичными дробями»</vt:lpstr>
      <vt:lpstr>Вычислите устно </vt:lpstr>
      <vt:lpstr>Слайд 3</vt:lpstr>
      <vt:lpstr>Решите уравнения</vt:lpstr>
      <vt:lpstr>Тестирование Найдите значение выражений</vt:lpstr>
      <vt:lpstr>Найдите значение выражений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«Все действия с десятичными дробями»</dc:title>
  <dc:creator>Людмила</dc:creator>
  <cp:lastModifiedBy>Людмила</cp:lastModifiedBy>
  <cp:revision>32</cp:revision>
  <dcterms:created xsi:type="dcterms:W3CDTF">2011-11-29T09:01:35Z</dcterms:created>
  <dcterms:modified xsi:type="dcterms:W3CDTF">2011-12-01T18:21:47Z</dcterms:modified>
</cp:coreProperties>
</file>