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73" autoAdjust="0"/>
  </p:normalViewPr>
  <p:slideViewPr>
    <p:cSldViewPr>
      <p:cViewPr varScale="1">
        <p:scale>
          <a:sx n="82" d="100"/>
          <a:sy n="82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7BCDF-22DA-4AEC-8DE0-F23A42FF8AA3}" type="datetimeFigureOut">
              <a:rPr lang="ru-RU" smtClean="0"/>
              <a:t>10.04.2010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A7A9C-619D-46ED-9224-1785818D70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hotoline.ru/critic/picpart/1225/1225828750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copypast.ru/uploads/posts/1257322265_0_8b26_b943a870_xl.jpe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1.liveinternet.ru/images/attach/c/0/35/548/35548531_oktyabr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g-fotki.yandex.ru/get/6/dgina58.0/0_4a20_2999780_X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.i.ua/photo/images/pic/5/9/3628995_4e2f1322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1219200"/>
            <a:ext cx="8043997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Обозначение мягкости согласных</a:t>
            </a:r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ru-RU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конце и середине слова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72200" y="3886200"/>
            <a:ext cx="14486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класс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4495800"/>
            <a:ext cx="73576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Учебник русского языка: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Рамзаевой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Т.Г. 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334000"/>
            <a:ext cx="58121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Романова Т.А., учитель начальных классов,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Казань, МАОУ средняя школа № 141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Картинка 4 из 710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6215"/>
            <a:ext cx="9266492" cy="695421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а 1 из 172086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"/>
            <a:ext cx="2790825" cy="1858805"/>
          </a:xfrm>
          <a:prstGeom prst="rect">
            <a:avLst/>
          </a:prstGeom>
          <a:noFill/>
        </p:spPr>
      </p:pic>
      <p:pic>
        <p:nvPicPr>
          <p:cNvPr id="15364" name="Picture 4" descr="Картинка 11 из 182910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57200"/>
            <a:ext cx="2486025" cy="1865685"/>
          </a:xfrm>
          <a:prstGeom prst="rect">
            <a:avLst/>
          </a:prstGeom>
          <a:noFill/>
        </p:spPr>
      </p:pic>
      <p:pic>
        <p:nvPicPr>
          <p:cNvPr id="15366" name="Picture 6" descr="Картинка 17 из 1781328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28106" y="457200"/>
            <a:ext cx="2758719" cy="19409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2000" y="2667000"/>
            <a:ext cx="16353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ноябрь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5200" y="2667000"/>
            <a:ext cx="19915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сентябрь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00800" y="2667000"/>
            <a:ext cx="17895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октябрь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4343400"/>
            <a:ext cx="79207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Сентябрь, октябрь, ноябрь.</a:t>
            </a:r>
            <a:endParaRPr lang="ru-RU" sz="48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676400"/>
            <a:ext cx="884985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роза  ветер  луна  солнце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3200400"/>
            <a:ext cx="64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ождь  пыль    ночь      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91400" y="3276600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685800"/>
            <a:ext cx="3121368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</a:t>
            </a:r>
            <a:r>
              <a:rPr lang="ru-RU" sz="72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ень –</a:t>
            </a:r>
          </a:p>
          <a:p>
            <a:pPr algn="ctr"/>
            <a:r>
              <a:rPr lang="ru-RU" sz="72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</a:t>
            </a:r>
            <a:r>
              <a:rPr lang="ru-RU" sz="7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ень –</a:t>
            </a:r>
          </a:p>
          <a:p>
            <a:pPr algn="ctr"/>
            <a:r>
              <a:rPr lang="ru-RU" sz="72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</a:t>
            </a:r>
            <a:r>
              <a:rPr lang="ru-RU" sz="7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верь –</a:t>
            </a:r>
          </a:p>
          <a:p>
            <a:pPr algn="ctr"/>
            <a:r>
              <a:rPr lang="ru-RU" sz="72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r>
              <a:rPr lang="ru-RU" sz="7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ль - </a:t>
            </a:r>
            <a:endParaRPr lang="ru-RU" sz="72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3400" y="685800"/>
            <a:ext cx="311046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деньки</a:t>
            </a:r>
            <a:endParaRPr lang="ru-RU" sz="72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67200" y="1752600"/>
            <a:ext cx="30748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пеньки</a:t>
            </a:r>
            <a:endParaRPr lang="ru-RU" sz="72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2819400"/>
            <a:ext cx="34243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зверьки</a:t>
            </a:r>
            <a:endParaRPr lang="ru-RU" sz="72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43400" y="3962400"/>
            <a:ext cx="305199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ельник</a:t>
            </a:r>
            <a:endParaRPr lang="ru-RU" sz="72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1828800"/>
            <a:ext cx="2135236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па</a:t>
            </a:r>
            <a:endParaRPr lang="ru-RU" sz="1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600200"/>
            <a:ext cx="1357313" cy="234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71800" y="533400"/>
            <a:ext cx="5020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10200" y="1981200"/>
            <a:ext cx="2719014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ru-RU" sz="1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9200" y="1447800"/>
            <a:ext cx="5020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6387" name="Picture 3" descr="C:\Documents and Settings\Asus\Local Settings\Temporary Internet Files\Content.IE5\J49596JH\MCj036017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343400"/>
            <a:ext cx="1534363" cy="18059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124200" y="4572000"/>
            <a:ext cx="40350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i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пальто</a:t>
            </a:r>
            <a:endParaRPr lang="ru-RU" sz="8800" b="1" i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4495800"/>
            <a:ext cx="360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/</a:t>
            </a:r>
            <a:endParaRPr lang="ru-RU" sz="3200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810000" y="5791200"/>
            <a:ext cx="5334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066800"/>
            <a:ext cx="8547533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ходить  без  пальто</a:t>
            </a:r>
          </a:p>
          <a:p>
            <a:r>
              <a:rPr lang="ru-RU" sz="6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r>
              <a:rPr lang="ru-RU" sz="6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ришить  к  пальто</a:t>
            </a:r>
          </a:p>
          <a:p>
            <a:r>
              <a:rPr lang="ru-RU" sz="6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надеть  пальто</a:t>
            </a:r>
          </a:p>
          <a:p>
            <a:r>
              <a:rPr lang="ru-RU" sz="6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r>
              <a:rPr lang="ru-RU" sz="6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уговицы  от  пальто</a:t>
            </a:r>
            <a:endParaRPr lang="ru-RU" sz="66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Картинка 64 из 1342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09600"/>
            <a:ext cx="3657600" cy="5486400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038600" y="2209800"/>
            <a:ext cx="4876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erif" pitchFamily="18" charset="0"/>
                <a:ea typeface="DejaVu Serif" pitchFamily="18" charset="0"/>
                <a:cs typeface="Times New Roman" pitchFamily="18" charset="0"/>
              </a:rPr>
              <a:t>«Весь лес черный, пустой и холодный. И в этом прозрачном, продрогшем сумраке издали виден листок на орешнике. Куст облетел, а этот листок на кончике ветки маячит живым огоньком. Я стою перед этим последним прозрачным листиком и любуюсь им. Обхожу осторожно, боясь зацепить ветку. Оглянулся – висит. Всё уснуло в лесу. Только один листок упорно светится в чёрном лесу».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jaVu Serif" pitchFamily="18" charset="0"/>
              <a:ea typeface="DejaVu Serif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934200" y="228600"/>
          <a:ext cx="1771650" cy="1971675"/>
        </p:xfrm>
        <a:graphic>
          <a:graphicData uri="http://schemas.openxmlformats.org/presentationml/2006/ole">
            <p:oleObj spid="_x0000_s17416" name="Точечный рисунок" r:id="rId5" imgW="1771429" imgH="1971950" progId="Paint.Picture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14800" y="990600"/>
            <a:ext cx="2277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Василий Песков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150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Романова Т.А.</dc:creator>
  <cp:lastModifiedBy>Asus</cp:lastModifiedBy>
  <cp:revision>16</cp:revision>
  <dcterms:created xsi:type="dcterms:W3CDTF">2010-04-10T10:19:30Z</dcterms:created>
  <dcterms:modified xsi:type="dcterms:W3CDTF">2010-04-10T12:58:11Z</dcterms:modified>
</cp:coreProperties>
</file>