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86015"/>
          </a:xfrm>
        </p:spPr>
        <p:txBody>
          <a:bodyPr/>
          <a:lstStyle/>
          <a:p>
            <a:r>
              <a:rPr lang="ru-RU" dirty="0" smtClean="0"/>
              <a:t>Где растёт хлеб?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</p:spPr>
        <p:txBody>
          <a:bodyPr/>
          <a:lstStyle/>
          <a:p>
            <a:r>
              <a:rPr lang="ru-RU" smtClean="0"/>
              <a:t>Цель: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86124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Воспитание бережного отношения к хлебу.</a:t>
            </a:r>
          </a:p>
          <a:p>
            <a:r>
              <a:rPr lang="ru-RU" sz="2400" dirty="0" smtClean="0"/>
              <a:t>Воспитание уважительного отношения к хлебу и к тем, кто его растил.</a:t>
            </a:r>
          </a:p>
          <a:p>
            <a:r>
              <a:rPr lang="ru-RU" sz="2400" dirty="0" smtClean="0"/>
              <a:t>Расширять знания о процессе создания хлеба.</a:t>
            </a:r>
          </a:p>
          <a:p>
            <a:r>
              <a:rPr lang="ru-RU" sz="2400" dirty="0" smtClean="0"/>
              <a:t>Раскрыть ценность хлеба.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Элеваторы Саратовской области.</a:t>
            </a:r>
            <a:endParaRPr lang="ru-RU" dirty="0"/>
          </a:p>
        </p:txBody>
      </p:sp>
      <p:pic>
        <p:nvPicPr>
          <p:cNvPr id="4" name="Содержимое 3" descr="saratov-elevatori-goroda-saratovskoy-oblasty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9894"/>
            <a:ext cx="7239000" cy="46863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54098"/>
          </a:xfrm>
        </p:spPr>
        <p:txBody>
          <a:bodyPr/>
          <a:lstStyle/>
          <a:p>
            <a:r>
              <a:rPr lang="ru-RU" dirty="0" smtClean="0"/>
              <a:t>Элеватор.</a:t>
            </a:r>
            <a:endParaRPr lang="ru-RU" dirty="0"/>
          </a:p>
        </p:txBody>
      </p:sp>
      <p:pic>
        <p:nvPicPr>
          <p:cNvPr id="4" name="Содержимое 3" descr="4395808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0" y="2309019"/>
            <a:ext cx="3810000" cy="34480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Хлебокомбинат</a:t>
            </a:r>
            <a:r>
              <a:rPr lang="ru-RU" dirty="0" smtClean="0"/>
              <a:t> им. </a:t>
            </a:r>
            <a:r>
              <a:rPr lang="ru-RU" dirty="0" err="1" smtClean="0"/>
              <a:t>Стружкина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struzhka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428736"/>
            <a:ext cx="3657600" cy="2501900"/>
          </a:xfrm>
        </p:spPr>
      </p:pic>
      <p:pic>
        <p:nvPicPr>
          <p:cNvPr id="2050" name="Picture 2" descr="http://www.1sn.ru/files/10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04084"/>
            <a:ext cx="4333871" cy="2844366"/>
          </a:xfrm>
          <a:prstGeom prst="rect">
            <a:avLst/>
          </a:prstGeom>
          <a:noFill/>
        </p:spPr>
      </p:pic>
      <p:pic>
        <p:nvPicPr>
          <p:cNvPr id="3" name="Picture 2" descr="http://s3.hubimg.com/u/4683618_f5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4230714" cy="459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Хлебобулочные изделия.</a:t>
            </a:r>
            <a:endParaRPr lang="ru-RU" dirty="0"/>
          </a:p>
        </p:txBody>
      </p:sp>
      <p:pic>
        <p:nvPicPr>
          <p:cNvPr id="4" name="Содержимое 3" descr="0784a9c36b8acc779d5a1ad6070_prev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572428" cy="51435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Саратовский калач.</a:t>
            </a:r>
            <a:endParaRPr lang="ru-RU"/>
          </a:p>
        </p:txBody>
      </p:sp>
      <p:pic>
        <p:nvPicPr>
          <p:cNvPr id="4" name="Содержимое 3" descr="56924626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215238" cy="518933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Хлебное поле…</a:t>
            </a:r>
            <a:endParaRPr lang="ru-RU" dirty="0"/>
          </a:p>
        </p:txBody>
      </p:sp>
      <p:pic>
        <p:nvPicPr>
          <p:cNvPr id="4" name="Содержимое 3" descr="original_photo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071546"/>
            <a:ext cx="5286380" cy="4848865"/>
          </a:xfrm>
        </p:spPr>
      </p:pic>
      <p:pic>
        <p:nvPicPr>
          <p:cNvPr id="2050" name="Picture 2" descr="http://www.rewalls.com/large/201109/467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412641" cy="3136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14776" cy="2500330"/>
          </a:xfrm>
        </p:spPr>
        <p:txBody>
          <a:bodyPr/>
          <a:lstStyle/>
          <a:p>
            <a:r>
              <a:rPr lang="ru-RU" dirty="0" smtClean="0"/>
              <a:t>Рожь, пшеница</a:t>
            </a:r>
            <a:endParaRPr lang="ru-RU" dirty="0"/>
          </a:p>
        </p:txBody>
      </p:sp>
      <p:pic>
        <p:nvPicPr>
          <p:cNvPr id="4" name="Содержимое 3" descr="1-yachmin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428604"/>
            <a:ext cx="4533913" cy="5357850"/>
          </a:xfrm>
        </p:spPr>
      </p:pic>
      <p:pic>
        <p:nvPicPr>
          <p:cNvPr id="5122" name="Picture 2" descr="http://www.kisiselbakim.com/uploads/gidaa2-1024x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214686"/>
            <a:ext cx="4291478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 хлебороба.</a:t>
            </a:r>
            <a:endParaRPr lang="ru-RU" dirty="0"/>
          </a:p>
        </p:txBody>
      </p:sp>
      <p:pic>
        <p:nvPicPr>
          <p:cNvPr id="4" name="Содержимое 3" descr="70303940_001130_271018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24819"/>
            <a:ext cx="6786610" cy="46509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Вспашка поля.</a:t>
            </a:r>
            <a:endParaRPr lang="ru-RU" dirty="0"/>
          </a:p>
        </p:txBody>
      </p:sp>
      <p:pic>
        <p:nvPicPr>
          <p:cNvPr id="4" name="Содержимое 3" descr="image306887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89919"/>
            <a:ext cx="5715000" cy="42862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 зерновых.</a:t>
            </a:r>
            <a:endParaRPr lang="ru-RU" dirty="0"/>
          </a:p>
        </p:txBody>
      </p:sp>
      <p:pic>
        <p:nvPicPr>
          <p:cNvPr id="4" name="Содержимое 3" descr="4-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71744"/>
            <a:ext cx="2857500" cy="2143125"/>
          </a:xfrm>
        </p:spPr>
      </p:pic>
      <p:pic>
        <p:nvPicPr>
          <p:cNvPr id="2050" name="Picture 2" descr="http://gdb.rferl.org/F9F15351-5AA3-4FE0-B7F7-A647787E8971_mw80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357298"/>
            <a:ext cx="6286512" cy="418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Обработка гербицидами поля.</a:t>
            </a:r>
            <a:endParaRPr lang="ru-RU" dirty="0"/>
          </a:p>
        </p:txBody>
      </p:sp>
      <p:pic>
        <p:nvPicPr>
          <p:cNvPr id="4" name="Содержимое 3" descr="wpid-image002_49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21149"/>
            <a:ext cx="7358114" cy="47128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хлеба.</a:t>
            </a:r>
            <a:endParaRPr lang="ru-RU" dirty="0"/>
          </a:p>
        </p:txBody>
      </p:sp>
      <p:pic>
        <p:nvPicPr>
          <p:cNvPr id="4" name="Содержимое 3" descr="7528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472065" cy="51776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</TotalTime>
  <Words>75</Words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Где растёт хлеб?</vt:lpstr>
      <vt:lpstr>Саратовский калач.</vt:lpstr>
      <vt:lpstr>Хлебное поле…</vt:lpstr>
      <vt:lpstr>Рожь, пшеница</vt:lpstr>
      <vt:lpstr>Труд хлебороба.</vt:lpstr>
      <vt:lpstr>Вспашка поля.</vt:lpstr>
      <vt:lpstr>Сев зерновых.</vt:lpstr>
      <vt:lpstr>Обработка гербицидами поля.</vt:lpstr>
      <vt:lpstr>Уборка хлеба.</vt:lpstr>
      <vt:lpstr>Элеваторы Саратовской области.</vt:lpstr>
      <vt:lpstr>Элеватор.</vt:lpstr>
      <vt:lpstr>Хлебокомбинат им. Стружкина.</vt:lpstr>
      <vt:lpstr>Хлебобулочные изделия.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растёт хлеб?</dc:title>
  <cp:lastModifiedBy>Космос</cp:lastModifiedBy>
  <cp:revision>21</cp:revision>
  <dcterms:modified xsi:type="dcterms:W3CDTF">2013-01-24T16:41:55Z</dcterms:modified>
</cp:coreProperties>
</file>