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7"/>
  </p:notesMasterIdLst>
  <p:sldIdLst>
    <p:sldId id="256" r:id="rId2"/>
    <p:sldId id="274" r:id="rId3"/>
    <p:sldId id="277" r:id="rId4"/>
    <p:sldId id="280" r:id="rId5"/>
    <p:sldId id="278" r:id="rId6"/>
    <p:sldId id="279" r:id="rId7"/>
    <p:sldId id="258" r:id="rId8"/>
    <p:sldId id="259" r:id="rId9"/>
    <p:sldId id="260" r:id="rId10"/>
    <p:sldId id="262" r:id="rId11"/>
    <p:sldId id="263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66"/>
    <a:srgbClr val="FFCCCC"/>
    <a:srgbClr val="99FF99"/>
    <a:srgbClr val="FFCCFF"/>
    <a:srgbClr val="CCECFF"/>
    <a:srgbClr val="D6009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13.wmf"/><Relationship Id="rId9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13.wmf"/><Relationship Id="rId4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1E03B098-BFC2-4057-9439-AA55485D638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29B4EA6C-6CE9-4DE0-8FC3-2E081EA0D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71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Г.В. Дорофеев, Л.Г. Петерсон, 5 класс (часть 2).     </a:t>
            </a:r>
            <a:r>
              <a:rPr lang="ru-RU" b="1" smtClean="0"/>
              <a:t>№ 1072 (2).    Сделайте клик по кнопке «Показать» ( 2 раза)</a:t>
            </a:r>
          </a:p>
          <a:p>
            <a:pPr eaLnBrk="1" hangingPunct="1"/>
            <a:endParaRPr lang="ru-RU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DA37B-D087-4200-920D-F514BBEA8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3FDA-9448-4046-9C4A-EE5BA3887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DA7F-33AB-499C-9C65-E5D42DF07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08D4-DC9B-4F0F-91BF-F8BD2702B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3120-C1F3-4AF3-A40C-E28D1FB61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F142-2170-436C-968C-A5CB7941C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6AF5-3206-45B0-9EB1-7CC2A8B3A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60BC-71E7-4CF5-9BED-5614262EB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CE20-2DA4-4C42-AE53-D656E0DFA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4A79-2D41-4285-82F5-D74941B84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B9F4-8EC8-449A-A001-BFE6881C8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0FE256-6A11-4380-81F1-1FB7528DB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wip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24" Type="http://schemas.openxmlformats.org/officeDocument/2006/relationships/oleObject" Target="../embeddings/oleObject35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2.wmf"/><Relationship Id="rId5" Type="http://schemas.openxmlformats.org/officeDocument/2006/relationships/image" Target="../media/image44.gif"/><Relationship Id="rId10" Type="http://schemas.openxmlformats.org/officeDocument/2006/relationships/oleObject" Target="../embeddings/oleObject45.bin"/><Relationship Id="rId4" Type="http://schemas.openxmlformats.org/officeDocument/2006/relationships/image" Target="../media/image43.gif"/><Relationship Id="rId9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image" Target="../media/image50.gif"/><Relationship Id="rId7" Type="http://schemas.openxmlformats.org/officeDocument/2006/relationships/image" Target="../media/image54.gif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gif"/><Relationship Id="rId11" Type="http://schemas.openxmlformats.org/officeDocument/2006/relationships/image" Target="../media/image58.gif"/><Relationship Id="rId5" Type="http://schemas.openxmlformats.org/officeDocument/2006/relationships/image" Target="../media/image52.gif"/><Relationship Id="rId10" Type="http://schemas.openxmlformats.org/officeDocument/2006/relationships/image" Target="../media/image57.gif"/><Relationship Id="rId4" Type="http://schemas.openxmlformats.org/officeDocument/2006/relationships/image" Target="../media/image51.gif"/><Relationship Id="rId9" Type="http://schemas.openxmlformats.org/officeDocument/2006/relationships/image" Target="../media/image5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gi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91000">
              <a:srgbClr val="FEE7F2">
                <a:alpha val="98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3195637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FF3300"/>
                </a:solidFill>
                <a:latin typeface="Bernard MT Condensed" pitchFamily="18" charset="0"/>
              </a:rPr>
              <a:t>            </a:t>
            </a:r>
            <a:endParaRPr lang="ru-RU" sz="60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14356"/>
            <a:ext cx="8643966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nard MT Condensed" pitchFamily="18" charset="0"/>
              </a:rPr>
              <a:t>Действия </a:t>
            </a:r>
            <a:br>
              <a:rPr lang="ru-RU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nard MT Condensed" pitchFamily="18" charset="0"/>
              </a:rPr>
            </a:br>
            <a:r>
              <a:rPr lang="ru-RU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nard MT Condensed" pitchFamily="18" charset="0"/>
              </a:rPr>
              <a:t>с обыкновенными дробями</a:t>
            </a:r>
            <a:r>
              <a:rPr lang="ru-RU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01024" y="63579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2011 г.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7286676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Выполните действия:</a:t>
            </a: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8940800" y="262255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3" imgW="203040" imgH="164880" progId="Equation.3">
                  <p:embed/>
                </p:oleObj>
              </mc:Choice>
              <mc:Fallback>
                <p:oleObj name="Формула" r:id="rId3" imgW="20304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0800" y="2622550"/>
                        <a:ext cx="2032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1700213"/>
          <a:ext cx="11525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5" imgW="444240" imgH="393480" progId="Equation.3">
                  <p:embed/>
                </p:oleObj>
              </mc:Choice>
              <mc:Fallback>
                <p:oleObj name="Формула" r:id="rId5" imgW="4442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1152525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1785926"/>
            <a:ext cx="4429124" cy="45720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1)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2)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3) 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>
              <a:buFontTx/>
              <a:buNone/>
            </a:pPr>
            <a:r>
              <a:rPr lang="ru-RU" sz="2400" dirty="0" smtClean="0"/>
              <a:t>4)     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</a:t>
            </a:r>
          </a:p>
        </p:txBody>
      </p:sp>
      <p:sp>
        <p:nvSpPr>
          <p:cNvPr id="7184" name="Rectangle 1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57818" y="1828800"/>
            <a:ext cx="3786182" cy="41719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5)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6)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7)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8)   </a:t>
            </a:r>
          </a:p>
        </p:txBody>
      </p:sp>
      <p:graphicFrame>
        <p:nvGraphicFramePr>
          <p:cNvPr id="7172" name="Object 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43000" y="2786063"/>
          <a:ext cx="1284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7" imgW="520560" imgH="393480" progId="Equation.3">
                  <p:embed/>
                </p:oleObj>
              </mc:Choice>
              <mc:Fallback>
                <p:oleObj name="Формула" r:id="rId7" imgW="520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86063"/>
                        <a:ext cx="12842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16900" y="3733800"/>
          <a:ext cx="9271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3733800"/>
                        <a:ext cx="9271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1"/>
          <p:cNvGraphicFramePr>
            <a:graphicFrameLocks noChangeAspect="1"/>
          </p:cNvGraphicFramePr>
          <p:nvPr/>
        </p:nvGraphicFramePr>
        <p:xfrm>
          <a:off x="1071538" y="3643314"/>
          <a:ext cx="12954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11" imgW="507960" imgH="393480" progId="Equation.3">
                  <p:embed/>
                </p:oleObj>
              </mc:Choice>
              <mc:Fallback>
                <p:oleObj name="Формула" r:id="rId11" imgW="5079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643314"/>
                        <a:ext cx="129540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1142976" y="4714884"/>
          <a:ext cx="1214446" cy="109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Формула" r:id="rId13" imgW="558720" imgH="393480" progId="Equation.3">
                  <p:embed/>
                </p:oleObj>
              </mc:Choice>
              <mc:Fallback>
                <p:oleObj name="Формула" r:id="rId13" imgW="55872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714884"/>
                        <a:ext cx="1214446" cy="1096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5"/>
          <p:cNvGraphicFramePr>
            <a:graphicFrameLocks noChangeAspect="1"/>
          </p:cNvGraphicFramePr>
          <p:nvPr/>
        </p:nvGraphicFramePr>
        <p:xfrm>
          <a:off x="6500826" y="1571612"/>
          <a:ext cx="143986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Формула" r:id="rId15" imgW="558720" imgH="393480" progId="Equation.3">
                  <p:embed/>
                </p:oleObj>
              </mc:Choice>
              <mc:Fallback>
                <p:oleObj name="Формула" r:id="rId15" imgW="55872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1571612"/>
                        <a:ext cx="1439863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6"/>
          <p:cNvGraphicFramePr>
            <a:graphicFrameLocks noChangeAspect="1"/>
          </p:cNvGraphicFramePr>
          <p:nvPr/>
        </p:nvGraphicFramePr>
        <p:xfrm>
          <a:off x="6572264" y="2714620"/>
          <a:ext cx="1512888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17" imgW="583920" imgH="393480" progId="Equation.3">
                  <p:embed/>
                </p:oleObj>
              </mc:Choice>
              <mc:Fallback>
                <p:oleObj name="Формула" r:id="rId17" imgW="5839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2714620"/>
                        <a:ext cx="1512888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7"/>
          <p:cNvGraphicFramePr>
            <a:graphicFrameLocks noChangeAspect="1"/>
          </p:cNvGraphicFramePr>
          <p:nvPr/>
        </p:nvGraphicFramePr>
        <p:xfrm>
          <a:off x="6643702" y="3857628"/>
          <a:ext cx="18732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Формула" r:id="rId19" imgW="698400" imgH="393480" progId="Equation.3">
                  <p:embed/>
                </p:oleObj>
              </mc:Choice>
              <mc:Fallback>
                <p:oleObj name="Формула" r:id="rId19" imgW="6984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3857628"/>
                        <a:ext cx="187325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8"/>
          <p:cNvGraphicFramePr>
            <a:graphicFrameLocks noChangeAspect="1"/>
          </p:cNvGraphicFramePr>
          <p:nvPr/>
        </p:nvGraphicFramePr>
        <p:xfrm>
          <a:off x="6786578" y="5000636"/>
          <a:ext cx="150064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21" imgW="545760" imgH="393480" progId="Equation.3">
                  <p:embed/>
                </p:oleObj>
              </mc:Choice>
              <mc:Fallback>
                <p:oleObj name="Формула" r:id="rId21" imgW="54576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5000636"/>
                        <a:ext cx="1500642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187450" y="1700213"/>
          <a:ext cx="11525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Формула" r:id="rId23" imgW="444240" imgH="393480" progId="Equation.3">
                  <p:embed/>
                </p:oleObj>
              </mc:Choice>
              <mc:Fallback>
                <p:oleObj name="Формула" r:id="rId23" imgW="4442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115252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187450" y="1700213"/>
          <a:ext cx="11525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Формула" r:id="rId24" imgW="444240" imgH="393480" progId="Equation.3">
                  <p:embed/>
                </p:oleObj>
              </mc:Choice>
              <mc:Fallback>
                <p:oleObj name="Формула" r:id="rId24" imgW="4442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1152525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6870700" cy="80803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Проверим ответы: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258888" y="1628775"/>
          <a:ext cx="3825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3" imgW="139680" imgH="393480" progId="Equation.3">
                  <p:embed/>
                </p:oleObj>
              </mc:Choice>
              <mc:Fallback>
                <p:oleObj name="Формула" r:id="rId3" imgW="139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28775"/>
                        <a:ext cx="382587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2781300"/>
          <a:ext cx="77946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5" imgW="304560" imgH="393480" progId="Equation.3">
                  <p:embed/>
                </p:oleObj>
              </mc:Choice>
              <mc:Fallback>
                <p:oleObj name="Формула" r:id="rId5" imgW="3045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81300"/>
                        <a:ext cx="779462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596" y="1643050"/>
            <a:ext cx="4286280" cy="4857784"/>
          </a:xfrm>
          <a:noFill/>
          <a:ln cap="flat"/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1) 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2) 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arenR" startAt="3"/>
              <a:defRPr/>
            </a:pPr>
            <a:r>
              <a:rPr lang="ru-RU" dirty="0" smtClean="0"/>
              <a:t>   1</a:t>
            </a:r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arenR" startAt="3"/>
              <a:defRPr/>
            </a:pPr>
            <a:endParaRPr lang="ru-RU" dirty="0" smtClean="0"/>
          </a:p>
          <a:p>
            <a:pPr marL="533400" indent="-533400" eaLnBrk="1" fontAlgn="auto" hangingPunct="1">
              <a:spcAft>
                <a:spcPts val="0"/>
              </a:spcAft>
              <a:buFontTx/>
              <a:buAutoNum type="arabicParenR" startAt="3"/>
              <a:defRPr/>
            </a:pPr>
            <a:r>
              <a:rPr lang="ru-RU" dirty="0" smtClean="0"/>
              <a:t>  </a:t>
            </a:r>
          </a:p>
        </p:txBody>
      </p:sp>
      <p:sp>
        <p:nvSpPr>
          <p:cNvPr id="8203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86380" y="1928802"/>
            <a:ext cx="3357586" cy="392909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5)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6)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7)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8)      </a:t>
            </a: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1214414" y="4929198"/>
          <a:ext cx="9779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Формула" r:id="rId7" imgW="355320" imgH="393480" progId="Equation.3">
                  <p:embed/>
                </p:oleObj>
              </mc:Choice>
              <mc:Fallback>
                <p:oleObj name="Формула" r:id="rId7" imgW="3553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929198"/>
                        <a:ext cx="9779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0"/>
          <p:cNvGraphicFramePr>
            <a:graphicFrameLocks noChangeAspect="1"/>
          </p:cNvGraphicFramePr>
          <p:nvPr/>
        </p:nvGraphicFramePr>
        <p:xfrm>
          <a:off x="6572264" y="1428736"/>
          <a:ext cx="5572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9" imgW="203040" imgH="393480" progId="Equation.3">
                  <p:embed/>
                </p:oleObj>
              </mc:Choice>
              <mc:Fallback>
                <p:oleObj name="Формула" r:id="rId9" imgW="2030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1428736"/>
                        <a:ext cx="55721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1"/>
          <p:cNvGraphicFramePr>
            <a:graphicFrameLocks noChangeAspect="1"/>
          </p:cNvGraphicFramePr>
          <p:nvPr/>
        </p:nvGraphicFramePr>
        <p:xfrm>
          <a:off x="6500826" y="2571744"/>
          <a:ext cx="7667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11" imgW="279360" imgH="393480" progId="Equation.3">
                  <p:embed/>
                </p:oleObj>
              </mc:Choice>
              <mc:Fallback>
                <p:oleObj name="Формула" r:id="rId11" imgW="2793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2571744"/>
                        <a:ext cx="766763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2"/>
          <p:cNvGraphicFramePr>
            <a:graphicFrameLocks noChangeAspect="1"/>
          </p:cNvGraphicFramePr>
          <p:nvPr/>
        </p:nvGraphicFramePr>
        <p:xfrm>
          <a:off x="6643702" y="3786190"/>
          <a:ext cx="5207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13" imgW="203040" imgH="393480" progId="Equation.3">
                  <p:embed/>
                </p:oleObj>
              </mc:Choice>
              <mc:Fallback>
                <p:oleObj name="Формула" r:id="rId13" imgW="2030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3786190"/>
                        <a:ext cx="5207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4"/>
          <p:cNvGraphicFramePr>
            <a:graphicFrameLocks noChangeAspect="1"/>
          </p:cNvGraphicFramePr>
          <p:nvPr/>
        </p:nvGraphicFramePr>
        <p:xfrm>
          <a:off x="6500826" y="4929198"/>
          <a:ext cx="9112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15" imgW="355320" imgH="393480" progId="Equation.3">
                  <p:embed/>
                </p:oleObj>
              </mc:Choice>
              <mc:Fallback>
                <p:oleObj name="Формула" r:id="rId15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929198"/>
                        <a:ext cx="9112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8F142-2170-436C-968C-A5CB7941C66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3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2"/>
          <p:cNvGrpSpPr>
            <a:grpSpLocks/>
          </p:cNvGrpSpPr>
          <p:nvPr/>
        </p:nvGrpSpPr>
        <p:grpSpPr bwMode="auto">
          <a:xfrm>
            <a:off x="228600" y="3644900"/>
            <a:ext cx="8915400" cy="1741488"/>
            <a:chOff x="143" y="1905"/>
            <a:chExt cx="5616" cy="1097"/>
          </a:xfrm>
        </p:grpSpPr>
        <p:grpSp>
          <p:nvGrpSpPr>
            <p:cNvPr id="9856" name="Group 3"/>
            <p:cNvGrpSpPr>
              <a:grpSpLocks/>
            </p:cNvGrpSpPr>
            <p:nvPr/>
          </p:nvGrpSpPr>
          <p:grpSpPr bwMode="auto">
            <a:xfrm>
              <a:off x="143" y="2215"/>
              <a:ext cx="939" cy="787"/>
              <a:chOff x="2948" y="1951"/>
              <a:chExt cx="939" cy="787"/>
            </a:xfrm>
          </p:grpSpPr>
          <p:sp>
            <p:nvSpPr>
              <p:cNvPr id="9860" name="Freeform 4"/>
              <p:cNvSpPr>
                <a:spLocks/>
              </p:cNvSpPr>
              <p:nvPr/>
            </p:nvSpPr>
            <p:spPr bwMode="auto">
              <a:xfrm rot="-371365">
                <a:off x="2967" y="1978"/>
                <a:ext cx="920" cy="760"/>
              </a:xfrm>
              <a:custGeom>
                <a:avLst/>
                <a:gdLst>
                  <a:gd name="T0" fmla="*/ 0 w 608"/>
                  <a:gd name="T1" fmla="*/ 392 h 760"/>
                  <a:gd name="T2" fmla="*/ 501 w 608"/>
                  <a:gd name="T3" fmla="*/ 392 h 760"/>
                  <a:gd name="T4" fmla="*/ 3187 w 608"/>
                  <a:gd name="T5" fmla="*/ 394 h 760"/>
                  <a:gd name="T6" fmla="*/ 2471 w 608"/>
                  <a:gd name="T7" fmla="*/ 203 h 760"/>
                  <a:gd name="T8" fmla="*/ 3128 w 608"/>
                  <a:gd name="T9" fmla="*/ 0 h 760"/>
                  <a:gd name="T10" fmla="*/ 82 w 608"/>
                  <a:gd name="T11" fmla="*/ 13 h 760"/>
                  <a:gd name="T12" fmla="*/ 82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 rot="-371365">
                <a:off x="2948" y="1951"/>
                <a:ext cx="569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  <a:r>
                  <a:rPr lang="en-US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 </a:t>
                </a:r>
                <a:r>
                  <a:rPr lang="ru-RU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ч</a:t>
                </a:r>
              </a:p>
            </p:txBody>
          </p:sp>
        </p:grpSp>
        <p:grpSp>
          <p:nvGrpSpPr>
            <p:cNvPr id="9857" name="Group 6"/>
            <p:cNvGrpSpPr>
              <a:grpSpLocks/>
            </p:cNvGrpSpPr>
            <p:nvPr/>
          </p:nvGrpSpPr>
          <p:grpSpPr bwMode="auto">
            <a:xfrm rot="21002012" flipH="1">
              <a:off x="4839" y="1905"/>
              <a:ext cx="920" cy="808"/>
              <a:chOff x="2967" y="1930"/>
              <a:chExt cx="920" cy="808"/>
            </a:xfrm>
          </p:grpSpPr>
          <p:sp>
            <p:nvSpPr>
              <p:cNvPr id="9858" name="Freeform 7"/>
              <p:cNvSpPr>
                <a:spLocks/>
              </p:cNvSpPr>
              <p:nvPr/>
            </p:nvSpPr>
            <p:spPr bwMode="auto">
              <a:xfrm rot="-371365">
                <a:off x="2967" y="1978"/>
                <a:ext cx="920" cy="760"/>
              </a:xfrm>
              <a:custGeom>
                <a:avLst/>
                <a:gdLst>
                  <a:gd name="T0" fmla="*/ 0 w 608"/>
                  <a:gd name="T1" fmla="*/ 392 h 760"/>
                  <a:gd name="T2" fmla="*/ 501 w 608"/>
                  <a:gd name="T3" fmla="*/ 392 h 760"/>
                  <a:gd name="T4" fmla="*/ 3187 w 608"/>
                  <a:gd name="T5" fmla="*/ 394 h 760"/>
                  <a:gd name="T6" fmla="*/ 2471 w 608"/>
                  <a:gd name="T7" fmla="*/ 203 h 760"/>
                  <a:gd name="T8" fmla="*/ 3128 w 608"/>
                  <a:gd name="T9" fmla="*/ 0 h 760"/>
                  <a:gd name="T10" fmla="*/ 82 w 608"/>
                  <a:gd name="T11" fmla="*/ 13 h 760"/>
                  <a:gd name="T12" fmla="*/ 82 w 608"/>
                  <a:gd name="T13" fmla="*/ 760 h 7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8"/>
                  <a:gd name="T22" fmla="*/ 0 h 760"/>
                  <a:gd name="T23" fmla="*/ 608 w 608"/>
                  <a:gd name="T24" fmla="*/ 760 h 7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8" h="760">
                    <a:moveTo>
                      <a:pt x="0" y="392"/>
                    </a:moveTo>
                    <a:lnTo>
                      <a:pt x="96" y="392"/>
                    </a:lnTo>
                    <a:lnTo>
                      <a:pt x="608" y="394"/>
                    </a:lnTo>
                    <a:lnTo>
                      <a:pt x="471" y="203"/>
                    </a:lnTo>
                    <a:lnTo>
                      <a:pt x="597" y="0"/>
                    </a:lnTo>
                    <a:lnTo>
                      <a:pt x="16" y="13"/>
                    </a:lnTo>
                    <a:lnTo>
                      <a:pt x="16" y="760"/>
                    </a:lnTo>
                  </a:path>
                </a:pathLst>
              </a:custGeom>
              <a:solidFill>
                <a:srgbClr val="FF00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4" name="Text Box 8"/>
              <p:cNvSpPr txBox="1">
                <a:spLocks noChangeArrowheads="1"/>
              </p:cNvSpPr>
              <p:nvPr/>
            </p:nvSpPr>
            <p:spPr bwMode="auto">
              <a:xfrm rot="-371365">
                <a:off x="3131" y="1927"/>
                <a:ext cx="569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3</a:t>
                </a:r>
                <a:r>
                  <a:rPr lang="en-US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 </a:t>
                </a:r>
                <a:r>
                  <a:rPr lang="ru-RU" sz="40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  <a:cs typeface="Arial" charset="0"/>
                  </a:rPr>
                  <a:t>ч</a:t>
                </a:r>
              </a:p>
            </p:txBody>
          </p:sp>
        </p:grpSp>
      </p:grp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0" y="5494338"/>
            <a:ext cx="9031288" cy="1363662"/>
            <a:chOff x="-57" y="2880"/>
            <a:chExt cx="5689" cy="859"/>
          </a:xfrm>
        </p:grpSpPr>
        <p:grpSp>
          <p:nvGrpSpPr>
            <p:cNvPr id="9258" name="Group 10"/>
            <p:cNvGrpSpPr>
              <a:grpSpLocks/>
            </p:cNvGrpSpPr>
            <p:nvPr/>
          </p:nvGrpSpPr>
          <p:grpSpPr bwMode="auto">
            <a:xfrm flipH="1" flipV="1">
              <a:off x="-57" y="3583"/>
              <a:ext cx="232" cy="76"/>
              <a:chOff x="2199" y="3091"/>
              <a:chExt cx="432" cy="140"/>
            </a:xfrm>
          </p:grpSpPr>
          <p:sp>
            <p:nvSpPr>
              <p:cNvPr id="9854" name="Freeform 11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55" name="Freeform 12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9" name="Group 13"/>
            <p:cNvGrpSpPr>
              <a:grpSpLocks/>
            </p:cNvGrpSpPr>
            <p:nvPr/>
          </p:nvGrpSpPr>
          <p:grpSpPr bwMode="auto">
            <a:xfrm flipH="1" flipV="1">
              <a:off x="-57" y="3519"/>
              <a:ext cx="232" cy="76"/>
              <a:chOff x="2199" y="3091"/>
              <a:chExt cx="432" cy="140"/>
            </a:xfrm>
          </p:grpSpPr>
          <p:sp>
            <p:nvSpPr>
              <p:cNvPr id="9852" name="Freeform 1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53" name="Freeform 1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0" name="Group 16"/>
            <p:cNvGrpSpPr>
              <a:grpSpLocks/>
            </p:cNvGrpSpPr>
            <p:nvPr/>
          </p:nvGrpSpPr>
          <p:grpSpPr bwMode="auto">
            <a:xfrm flipH="1" flipV="1">
              <a:off x="-9" y="3479"/>
              <a:ext cx="232" cy="76"/>
              <a:chOff x="2199" y="3091"/>
              <a:chExt cx="432" cy="140"/>
            </a:xfrm>
          </p:grpSpPr>
          <p:sp>
            <p:nvSpPr>
              <p:cNvPr id="9850" name="Freeform 1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51" name="Freeform 1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1" name="Group 19"/>
            <p:cNvGrpSpPr>
              <a:grpSpLocks/>
            </p:cNvGrpSpPr>
            <p:nvPr/>
          </p:nvGrpSpPr>
          <p:grpSpPr bwMode="auto">
            <a:xfrm flipH="1" flipV="1">
              <a:off x="31" y="3463"/>
              <a:ext cx="232" cy="76"/>
              <a:chOff x="2199" y="3091"/>
              <a:chExt cx="432" cy="140"/>
            </a:xfrm>
          </p:grpSpPr>
          <p:sp>
            <p:nvSpPr>
              <p:cNvPr id="9848" name="Freeform 2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49" name="Freeform 2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2" name="Group 22"/>
            <p:cNvGrpSpPr>
              <a:grpSpLocks/>
            </p:cNvGrpSpPr>
            <p:nvPr/>
          </p:nvGrpSpPr>
          <p:grpSpPr bwMode="auto">
            <a:xfrm>
              <a:off x="2327" y="3232"/>
              <a:ext cx="1021" cy="296"/>
              <a:chOff x="3353" y="4024"/>
              <a:chExt cx="1021" cy="296"/>
            </a:xfrm>
          </p:grpSpPr>
          <p:grpSp>
            <p:nvGrpSpPr>
              <p:cNvPr id="9806" name="Group 23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828" name="Group 24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3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47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40" name="Group 2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4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45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41" name="Group 3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42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43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829" name="Group 34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3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37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38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31" name="Group 38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35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36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32" name="Group 41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33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34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807" name="Group 44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9808" name="Group 45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19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6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27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20" name="Group 4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4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2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21" name="Group 5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22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23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809" name="Group 55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81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7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18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11" name="Group 59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16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812" name="Group 62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13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14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9263" name="Group 65"/>
            <p:cNvGrpSpPr>
              <a:grpSpLocks/>
            </p:cNvGrpSpPr>
            <p:nvPr/>
          </p:nvGrpSpPr>
          <p:grpSpPr bwMode="auto">
            <a:xfrm>
              <a:off x="47" y="3392"/>
              <a:ext cx="1021" cy="296"/>
              <a:chOff x="3353" y="4024"/>
              <a:chExt cx="1021" cy="296"/>
            </a:xfrm>
          </p:grpSpPr>
          <p:grpSp>
            <p:nvGrpSpPr>
              <p:cNvPr id="9764" name="Group 6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786" name="Group 6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97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4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05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98" name="Group 7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2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03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99" name="Group 7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800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801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787" name="Group 7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88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5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96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89" name="Group 8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3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94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90" name="Group 8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91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92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9765" name="Group 8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9766" name="Group 8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77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84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85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78" name="Group 9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82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83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79" name="Group 9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8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8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767" name="Group 9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9768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75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76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69" name="Group 10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73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74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770" name="Group 10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9771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>
                        <a:gd name="T0" fmla="*/ 136 w 136"/>
                        <a:gd name="T1" fmla="*/ 0 h 318"/>
                        <a:gd name="T2" fmla="*/ 46 w 136"/>
                        <a:gd name="T3" fmla="*/ 137 h 318"/>
                        <a:gd name="T4" fmla="*/ 0 w 136"/>
                        <a:gd name="T5" fmla="*/ 318 h 318"/>
                        <a:gd name="T6" fmla="*/ 0 60000 65536"/>
                        <a:gd name="T7" fmla="*/ 0 60000 65536"/>
                        <a:gd name="T8" fmla="*/ 0 60000 65536"/>
                        <a:gd name="T9" fmla="*/ 0 w 136"/>
                        <a:gd name="T10" fmla="*/ 0 h 318"/>
                        <a:gd name="T11" fmla="*/ 136 w 136"/>
                        <a:gd name="T12" fmla="*/ 318 h 31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772" name="Freeform 10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>
                        <a:gd name="T0" fmla="*/ 88 w 88"/>
                        <a:gd name="T1" fmla="*/ 0 h 336"/>
                        <a:gd name="T2" fmla="*/ 16 w 88"/>
                        <a:gd name="T3" fmla="*/ 200 h 336"/>
                        <a:gd name="T4" fmla="*/ 0 w 88"/>
                        <a:gd name="T5" fmla="*/ 336 h 336"/>
                        <a:gd name="T6" fmla="*/ 0 60000 65536"/>
                        <a:gd name="T7" fmla="*/ 0 60000 65536"/>
                        <a:gd name="T8" fmla="*/ 0 60000 65536"/>
                        <a:gd name="T9" fmla="*/ 0 w 88"/>
                        <a:gd name="T10" fmla="*/ 0 h 336"/>
                        <a:gd name="T11" fmla="*/ 88 w 88"/>
                        <a:gd name="T12" fmla="*/ 336 h 3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>
                      <a:solidFill>
                        <a:srgbClr val="33CC33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9264" name="Group 108"/>
            <p:cNvGrpSpPr>
              <a:grpSpLocks/>
            </p:cNvGrpSpPr>
            <p:nvPr/>
          </p:nvGrpSpPr>
          <p:grpSpPr bwMode="auto">
            <a:xfrm>
              <a:off x="-9" y="3123"/>
              <a:ext cx="104" cy="52"/>
              <a:chOff x="2199" y="3091"/>
              <a:chExt cx="432" cy="140"/>
            </a:xfrm>
          </p:grpSpPr>
          <p:sp>
            <p:nvSpPr>
              <p:cNvPr id="9762" name="Freeform 10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63" name="Freeform 1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5" name="Group 111"/>
            <p:cNvGrpSpPr>
              <a:grpSpLocks/>
            </p:cNvGrpSpPr>
            <p:nvPr/>
          </p:nvGrpSpPr>
          <p:grpSpPr bwMode="auto">
            <a:xfrm>
              <a:off x="-9" y="3059"/>
              <a:ext cx="104" cy="52"/>
              <a:chOff x="2199" y="3091"/>
              <a:chExt cx="432" cy="140"/>
            </a:xfrm>
          </p:grpSpPr>
          <p:sp>
            <p:nvSpPr>
              <p:cNvPr id="9760" name="Freeform 1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61" name="Freeform 1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6" name="Group 114"/>
            <p:cNvGrpSpPr>
              <a:grpSpLocks/>
            </p:cNvGrpSpPr>
            <p:nvPr/>
          </p:nvGrpSpPr>
          <p:grpSpPr bwMode="auto">
            <a:xfrm>
              <a:off x="39" y="3019"/>
              <a:ext cx="104" cy="52"/>
              <a:chOff x="2199" y="3091"/>
              <a:chExt cx="432" cy="140"/>
            </a:xfrm>
          </p:grpSpPr>
          <p:sp>
            <p:nvSpPr>
              <p:cNvPr id="9758" name="Freeform 1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>
                  <a:gd name="T0" fmla="*/ 2 w 356"/>
                  <a:gd name="T1" fmla="*/ 22 h 228"/>
                  <a:gd name="T2" fmla="*/ 24 w 356"/>
                  <a:gd name="T3" fmla="*/ 2 h 228"/>
                  <a:gd name="T4" fmla="*/ 38 w 356"/>
                  <a:gd name="T5" fmla="*/ 11 h 228"/>
                  <a:gd name="T6" fmla="*/ 26 w 356"/>
                  <a:gd name="T7" fmla="*/ 17 h 228"/>
                  <a:gd name="T8" fmla="*/ 13 w 356"/>
                  <a:gd name="T9" fmla="*/ 32 h 228"/>
                  <a:gd name="T10" fmla="*/ 2 w 356"/>
                  <a:gd name="T11" fmla="*/ 22 h 2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228"/>
                  <a:gd name="T20" fmla="*/ 356 w 356"/>
                  <a:gd name="T21" fmla="*/ 228 h 2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59" name="Freeform 1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>
                  <a:gd name="T0" fmla="*/ 11 w 330"/>
                  <a:gd name="T1" fmla="*/ 6 h 158"/>
                  <a:gd name="T2" fmla="*/ 3 w 330"/>
                  <a:gd name="T3" fmla="*/ 45 h 158"/>
                  <a:gd name="T4" fmla="*/ 30 w 330"/>
                  <a:gd name="T5" fmla="*/ 42 h 158"/>
                  <a:gd name="T6" fmla="*/ 52 w 330"/>
                  <a:gd name="T7" fmla="*/ 42 h 158"/>
                  <a:gd name="T8" fmla="*/ 45 w 330"/>
                  <a:gd name="T9" fmla="*/ 17 h 158"/>
                  <a:gd name="T10" fmla="*/ 34 w 330"/>
                  <a:gd name="T11" fmla="*/ 8 h 158"/>
                  <a:gd name="T12" fmla="*/ 11 w 330"/>
                  <a:gd name="T13" fmla="*/ 6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8"/>
                  <a:gd name="T23" fmla="*/ 330 w 330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>
                <a:solidFill>
                  <a:srgbClr val="4D4D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7" name="Group 117"/>
            <p:cNvGrpSpPr>
              <a:grpSpLocks/>
            </p:cNvGrpSpPr>
            <p:nvPr/>
          </p:nvGrpSpPr>
          <p:grpSpPr bwMode="auto">
            <a:xfrm>
              <a:off x="48" y="2880"/>
              <a:ext cx="5584" cy="859"/>
              <a:chOff x="47" y="2784"/>
              <a:chExt cx="5584" cy="859"/>
            </a:xfrm>
          </p:grpSpPr>
          <p:grpSp>
            <p:nvGrpSpPr>
              <p:cNvPr id="9268" name="Group 118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9756" name="Freeform 1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57" name="Freeform 1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69" name="Group 121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9754" name="Freeform 12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55" name="Freeform 12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0" name="Group 124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9752" name="Freeform 1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53" name="Freeform 1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1" name="Group 127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9750" name="Freeform 1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51" name="Freeform 1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2" name="Group 130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9748" name="Freeform 1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49" name="Freeform 1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3" name="Group 133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9746" name="Freeform 13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47" name="Freeform 13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4" name="Group 136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9744" name="Freeform 13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45" name="Freeform 13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5" name="Group 139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9742" name="Freeform 14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43" name="Freeform 14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6" name="Group 142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9740" name="Freeform 14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41" name="Freeform 14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7" name="Group 145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9738" name="Freeform 14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39" name="Freeform 14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8" name="Group 148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9736" name="Freeform 14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37" name="Freeform 15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9" name="Group 151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9734" name="Freeform 15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35" name="Freeform 15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0" name="Group 154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9732" name="Freeform 1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33" name="Freeform 1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1" name="Group 157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9730" name="Freeform 1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31" name="Freeform 1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2" name="Group 160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9728" name="Freeform 1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29" name="Freeform 1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3" name="Group 163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9726" name="Freeform 1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27" name="Freeform 1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4" name="Group 166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9724" name="Freeform 1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25" name="Freeform 1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5" name="Group 169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9722" name="Freeform 1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23" name="Freeform 1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6" name="Group 172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9720" name="Freeform 1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21" name="Freeform 1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7" name="Group 175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9718" name="Freeform 1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19" name="Freeform 1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8" name="Group 178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9716" name="Freeform 1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17" name="Freeform 1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89" name="Group 181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9714" name="Freeform 1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15" name="Freeform 1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0" name="Group 184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9712" name="Freeform 1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13" name="Freeform 1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1" name="Group 187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9710" name="Freeform 1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11" name="Freeform 1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2" name="Group 190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9708" name="Freeform 1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09" name="Freeform 1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3" name="Group 193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9706" name="Freeform 1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07" name="Freeform 1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4" name="Group 196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9704" name="Freeform 1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05" name="Freeform 1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5" name="Group 199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9702" name="Freeform 2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03" name="Freeform 2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6" name="Group 202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9700" name="Freeform 2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701" name="Freeform 2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7" name="Group 205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9698" name="Freeform 2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99" name="Freeform 2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8" name="Group 208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9696" name="Freeform 2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97" name="Freeform 2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99" name="Group 211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9694" name="Freeform 2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95" name="Freeform 2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0" name="Group 214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9692" name="Freeform 2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93" name="Freeform 2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1" name="Group 217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9690" name="Freeform 2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91" name="Freeform 2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2" name="Group 220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9688" name="Freeform 2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89" name="Freeform 2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3" name="Group 223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9686" name="Freeform 22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87" name="Freeform 22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4" name="Group 226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9684" name="Freeform 22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85" name="Freeform 22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5" name="Group 229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9682" name="Freeform 2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83" name="Freeform 2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6" name="Group 232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9680" name="Freeform 2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81" name="Freeform 2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7" name="Group 235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9678" name="Freeform 2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79" name="Freeform 2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8" name="Group 238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9676" name="Freeform 2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77" name="Freeform 2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09" name="Group 241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9674" name="Freeform 2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75" name="Freeform 2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0" name="Group 244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9672" name="Freeform 2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73" name="Freeform 2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1" name="Group 247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9670" name="Freeform 2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71" name="Freeform 2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2" name="Group 250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9668" name="Freeform 2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69" name="Freeform 2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3" name="Group 253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9666" name="Freeform 2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67" name="Freeform 2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4" name="Group 256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9664" name="Freeform 2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65" name="Freeform 2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5" name="Group 259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9662" name="Freeform 2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63" name="Freeform 2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6" name="Group 262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9660" name="Freeform 2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61" name="Freeform 2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7" name="Group 265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9658" name="Freeform 2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59" name="Freeform 2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8" name="Group 268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9656" name="Freeform 2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57" name="Freeform 2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19" name="Group 271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9654" name="Freeform 2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55" name="Freeform 2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0" name="Group 274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9652" name="Freeform 2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53" name="Freeform 2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1" name="Group 277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9650" name="Freeform 2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51" name="Freeform 2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2" name="Group 280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9648" name="Freeform 2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49" name="Freeform 2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3" name="Group 283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9646" name="Freeform 2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47" name="Freeform 2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4" name="Group 286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9644" name="Freeform 2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45" name="Freeform 2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5" name="Group 289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9642" name="Freeform 2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43" name="Freeform 2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6" name="Group 292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9640" name="Freeform 2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41" name="Freeform 2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7" name="Group 295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9638" name="Freeform 2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39" name="Freeform 2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8" name="Group 298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9636" name="Freeform 2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37" name="Freeform 3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29" name="Group 301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9634" name="Freeform 3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35" name="Freeform 3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0" name="Group 304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9632" name="Freeform 3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33" name="Freeform 3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1" name="Group 307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9630" name="Freeform 3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31" name="Freeform 3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2" name="Group 310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9628" name="Freeform 3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29" name="Freeform 3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3" name="Group 313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9626" name="Freeform 3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27" name="Freeform 3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4" name="Group 316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9624" name="Freeform 3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25" name="Freeform 3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5" name="Group 319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9622" name="Freeform 3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23" name="Freeform 3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6" name="Group 322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9620" name="Freeform 3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21" name="Freeform 3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7" name="Group 325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9618" name="Freeform 3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619" name="Freeform 3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38" name="Group 328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9576" name="Group 329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598" name="Group 33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609" name="Group 3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16" name="Freeform 3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17" name="Freeform 3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610" name="Group 33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14" name="Freeform 3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15" name="Freeform 3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611" name="Group 33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12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13" name="Freeform 3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99" name="Group 34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600" name="Group 3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07" name="Freeform 3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08" name="Freeform 3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601" name="Group 34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05" name="Freeform 3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06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602" name="Group 34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603" name="Freeform 3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604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9577" name="Group 350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578" name="Group 35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89" name="Group 3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96" name="Freeform 3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97" name="Freeform 3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90" name="Group 35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94" name="Freeform 3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95" name="Freeform 3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91" name="Group 35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92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93" name="Freeform 3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79" name="Group 36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80" name="Group 3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87" name="Freeform 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88" name="Freeform 3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81" name="Group 36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85" name="Freeform 3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86" name="Freeform 3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82" name="Group 36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83" name="Freeform 3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84" name="Freeform 3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9339" name="Group 371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9574" name="Freeform 3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75" name="Freeform 3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0" name="Group 374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9572" name="Freeform 3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73" name="Freeform 3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1" name="Group 377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9570" name="Freeform 3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71" name="Freeform 3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2" name="Group 380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9568" name="Freeform 3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69" name="Freeform 3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3" name="Group 383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9566" name="Freeform 3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67" name="Freeform 3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4" name="Group 386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9524" name="Group 387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546" name="Group 38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57" name="Group 3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64" name="Freeform 3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65" name="Freeform 3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58" name="Group 39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62" name="Freeform 3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63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59" name="Group 39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60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61" name="Freeform 3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47" name="Group 39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48" name="Group 3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55" name="Freeform 4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56" name="Freeform 4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49" name="Group 40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53" name="Freeform 4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54" name="Freeform 4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50" name="Group 40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51" name="Freeform 4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52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9525" name="Group 408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526" name="Group 409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37" name="Group 4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44" name="Freeform 4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45" name="Freeform 4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38" name="Group 41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42" name="Freeform 4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43" name="Freeform 4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39" name="Group 41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40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41" name="Freeform 4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527" name="Group 419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528" name="Group 4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35" name="Freeform 4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36" name="Freeform 4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29" name="Group 42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33" name="Freeform 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34" name="Freeform 4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530" name="Group 42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531" name="Freeform 4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532" name="Freeform 4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9345" name="Group 429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9522" name="Freeform 4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23" name="Freeform 4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6" name="Group 432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9520" name="Freeform 4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21" name="Freeform 4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7" name="Group 435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9518" name="Freeform 4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9" name="Freeform 4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8" name="Group 438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9516" name="Freeform 4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7" name="Freeform 4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49" name="Group 441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9514" name="Freeform 4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5" name="Freeform 4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0" name="Group 444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9512" name="Freeform 4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3" name="Freeform 4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1" name="Group 447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9510" name="Freeform 4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11" name="Freeform 4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2" name="Group 450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9508" name="Freeform 4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9" name="Freeform 4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3" name="Group 453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9506" name="Freeform 4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7" name="Freeform 4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4" name="Group 456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9504" name="Freeform 4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5" name="Freeform 4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5" name="Group 459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9502" name="Freeform 4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3" name="Freeform 4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6" name="Group 462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9500" name="Freeform 4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501" name="Freeform 4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7" name="Group 465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9498" name="Freeform 4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9" name="Freeform 4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8" name="Group 468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9496" name="Freeform 4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7" name="Freeform 4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59" name="Group 471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9494" name="Freeform 4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5" name="Freeform 4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0" name="Group 474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9492" name="Freeform 4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3" name="Freeform 4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1" name="Group 477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9490" name="Freeform 4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1" name="Freeform 4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2" name="Group 480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9488" name="Freeform 4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9" name="Freeform 4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3" name="Group 483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9486" name="Freeform 4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7" name="Freeform 4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4" name="Group 486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9484" name="Freeform 4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5" name="Freeform 4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5" name="Group 489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9482" name="Freeform 4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3" name="Freeform 4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6" name="Group 492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9480" name="Freeform 4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1" name="Freeform 4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7" name="Group 495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9478" name="Freeform 4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9" name="Freeform 4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8" name="Group 498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9476" name="Freeform 4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7" name="Freeform 5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69" name="Group 501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9474" name="Freeform 5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5" name="Freeform 5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0" name="Group 504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9472" name="Freeform 5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3" name="Freeform 5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1" name="Group 507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9470" name="Freeform 5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1" name="Freeform 5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2" name="Group 510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9468" name="Freeform 5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9" name="Freeform 5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3" name="Group 513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9466" name="Freeform 5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7" name="Freeform 5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4" name="Group 516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9464" name="Freeform 5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5" name="Freeform 5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5" name="Group 519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9462" name="Freeform 5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>
                    <a:gd name="T0" fmla="*/ 2 w 356"/>
                    <a:gd name="T1" fmla="*/ 22 h 228"/>
                    <a:gd name="T2" fmla="*/ 24 w 356"/>
                    <a:gd name="T3" fmla="*/ 2 h 228"/>
                    <a:gd name="T4" fmla="*/ 38 w 356"/>
                    <a:gd name="T5" fmla="*/ 11 h 228"/>
                    <a:gd name="T6" fmla="*/ 26 w 356"/>
                    <a:gd name="T7" fmla="*/ 17 h 228"/>
                    <a:gd name="T8" fmla="*/ 13 w 356"/>
                    <a:gd name="T9" fmla="*/ 32 h 228"/>
                    <a:gd name="T10" fmla="*/ 2 w 356"/>
                    <a:gd name="T11" fmla="*/ 22 h 22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56"/>
                    <a:gd name="T19" fmla="*/ 0 h 228"/>
                    <a:gd name="T20" fmla="*/ 356 w 356"/>
                    <a:gd name="T21" fmla="*/ 228 h 22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3" name="Freeform 5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>
                    <a:gd name="T0" fmla="*/ 11 w 330"/>
                    <a:gd name="T1" fmla="*/ 6 h 158"/>
                    <a:gd name="T2" fmla="*/ 3 w 330"/>
                    <a:gd name="T3" fmla="*/ 45 h 158"/>
                    <a:gd name="T4" fmla="*/ 30 w 330"/>
                    <a:gd name="T5" fmla="*/ 42 h 158"/>
                    <a:gd name="T6" fmla="*/ 52 w 330"/>
                    <a:gd name="T7" fmla="*/ 42 h 158"/>
                    <a:gd name="T8" fmla="*/ 45 w 330"/>
                    <a:gd name="T9" fmla="*/ 17 h 158"/>
                    <a:gd name="T10" fmla="*/ 34 w 330"/>
                    <a:gd name="T11" fmla="*/ 8 h 158"/>
                    <a:gd name="T12" fmla="*/ 11 w 330"/>
                    <a:gd name="T13" fmla="*/ 6 h 1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30"/>
                    <a:gd name="T22" fmla="*/ 0 h 158"/>
                    <a:gd name="T23" fmla="*/ 330 w 330"/>
                    <a:gd name="T24" fmla="*/ 158 h 1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>
                  <a:solidFill>
                    <a:srgbClr val="4D4D4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376" name="Group 522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9420" name="Group 523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442" name="Group 52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53" name="Group 5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60" name="Freeform 5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61" name="Freeform 5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54" name="Group 52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58" name="Freeform 5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59" name="Freeform 5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55" name="Group 53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56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57" name="Freeform 5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43" name="Group 53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44" name="Group 5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51" name="Freeform 5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52" name="Freeform 5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45" name="Group 53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49" name="Freeform 5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50" name="Freeform 5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46" name="Group 54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47" name="Freeform 5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48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9421" name="Group 544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422" name="Group 545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33" name="Group 5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40" name="Freeform 5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41" name="Freeform 5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34" name="Group 54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38" name="Freeform 5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9" name="Freeform 5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35" name="Group 55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36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7" name="Freeform 5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23" name="Group 555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24" name="Group 5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31" name="Freeform 5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2" name="Freeform 5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25" name="Group 55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29" name="Freeform 5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30" name="Freeform 5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26" name="Group 56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27" name="Freeform 5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28" name="Freeform 5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9377" name="Group 565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9378" name="Group 56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400" name="Group 56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11" name="Group 5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18" name="Freeform 5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19" name="Freeform 5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12" name="Group 57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16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17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13" name="Group 57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14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15" name="Freeform 5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01" name="Group 57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402" name="Group 5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09" name="Freeform 5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10" name="Freeform 5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03" name="Group 58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07" name="Freeform 5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08" name="Freeform 5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04" name="Group 58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405" name="Freeform 5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06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9379" name="Group 58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9380" name="Group 58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391" name="Group 5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98" name="Freeform 5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9" name="Freeform 5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92" name="Group 59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96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7" name="Freeform 5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93" name="Group 59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94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5" name="Freeform 5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81" name="Group 59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9382" name="Group 59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89" name="Freeform 6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90" name="Freeform 6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83" name="Group 60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87" name="Freeform 6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88" name="Freeform 6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84" name="Group 60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9385" name="Freeform 6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>
                          <a:gd name="T0" fmla="*/ 136 w 136"/>
                          <a:gd name="T1" fmla="*/ 0 h 318"/>
                          <a:gd name="T2" fmla="*/ 46 w 136"/>
                          <a:gd name="T3" fmla="*/ 137 h 318"/>
                          <a:gd name="T4" fmla="*/ 0 w 136"/>
                          <a:gd name="T5" fmla="*/ 318 h 318"/>
                          <a:gd name="T6" fmla="*/ 0 60000 65536"/>
                          <a:gd name="T7" fmla="*/ 0 60000 65536"/>
                          <a:gd name="T8" fmla="*/ 0 60000 65536"/>
                          <a:gd name="T9" fmla="*/ 0 w 136"/>
                          <a:gd name="T10" fmla="*/ 0 h 318"/>
                          <a:gd name="T11" fmla="*/ 136 w 136"/>
                          <a:gd name="T12" fmla="*/ 318 h 318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86" name="Freeform 6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>
                          <a:gd name="T0" fmla="*/ 88 w 88"/>
                          <a:gd name="T1" fmla="*/ 0 h 336"/>
                          <a:gd name="T2" fmla="*/ 16 w 88"/>
                          <a:gd name="T3" fmla="*/ 200 h 336"/>
                          <a:gd name="T4" fmla="*/ 0 w 88"/>
                          <a:gd name="T5" fmla="*/ 336 h 336"/>
                          <a:gd name="T6" fmla="*/ 0 60000 65536"/>
                          <a:gd name="T7" fmla="*/ 0 60000 65536"/>
                          <a:gd name="T8" fmla="*/ 0 60000 65536"/>
                          <a:gd name="T9" fmla="*/ 0 w 88"/>
                          <a:gd name="T10" fmla="*/ 0 h 336"/>
                          <a:gd name="T11" fmla="*/ 88 w 88"/>
                          <a:gd name="T12" fmla="*/ 336 h 3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>
                        <a:solidFill>
                          <a:srgbClr val="33CC33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9224" name="AutoShape 6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48400" y="6248400"/>
            <a:ext cx="1752600" cy="45720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Arial" charset="0"/>
                <a:cs typeface="Arial" charset="0"/>
              </a:rPr>
              <a:t>Показать (2)</a:t>
            </a:r>
          </a:p>
        </p:txBody>
      </p:sp>
      <p:grpSp>
        <p:nvGrpSpPr>
          <p:cNvPr id="9225" name="Group 609"/>
          <p:cNvGrpSpPr>
            <a:grpSpLocks/>
          </p:cNvGrpSpPr>
          <p:nvPr/>
        </p:nvGrpSpPr>
        <p:grpSpPr bwMode="auto">
          <a:xfrm rot="-126483">
            <a:off x="606425" y="5413375"/>
            <a:ext cx="8229600" cy="1185863"/>
            <a:chOff x="293" y="3490"/>
            <a:chExt cx="2304" cy="1259"/>
          </a:xfrm>
        </p:grpSpPr>
        <p:sp>
          <p:nvSpPr>
            <p:cNvPr id="9256" name="Rectangle 610"/>
            <p:cNvSpPr>
              <a:spLocks noChangeArrowheads="1"/>
            </p:cNvSpPr>
            <p:nvPr/>
          </p:nvSpPr>
          <p:spPr bwMode="auto">
            <a:xfrm rot="-222081">
              <a:off x="775" y="3874"/>
              <a:ext cx="1214" cy="875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        24 ½</a:t>
              </a:r>
              <a:r>
                <a:rPr lang="en-US" sz="48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4800" b="1">
                  <a:solidFill>
                    <a:srgbClr val="FF0000"/>
                  </a:solidFill>
                  <a:latin typeface="Arial" charset="0"/>
                  <a:cs typeface="Arial" charset="0"/>
                </a:rPr>
                <a:t> км</a:t>
              </a:r>
              <a:r>
                <a:rPr lang="ru-RU" sz="4800" b="1">
                  <a:latin typeface="Arial" charset="0"/>
                  <a:cs typeface="Arial" charset="0"/>
                </a:rPr>
                <a:t> </a:t>
              </a:r>
            </a:p>
          </p:txBody>
        </p:sp>
        <p:sp>
          <p:nvSpPr>
            <p:cNvPr id="9257" name="AutoShape 611"/>
            <p:cNvSpPr>
              <a:spLocks/>
            </p:cNvSpPr>
            <p:nvPr/>
          </p:nvSpPr>
          <p:spPr bwMode="auto">
            <a:xfrm rot="-5711001">
              <a:off x="1209" y="2574"/>
              <a:ext cx="471" cy="2304"/>
            </a:xfrm>
            <a:prstGeom prst="leftBrace">
              <a:avLst>
                <a:gd name="adj1" fmla="val 4076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6" name="Freeform 612"/>
          <p:cNvSpPr>
            <a:spLocks/>
          </p:cNvSpPr>
          <p:nvPr/>
        </p:nvSpPr>
        <p:spPr bwMode="auto">
          <a:xfrm>
            <a:off x="3416300" y="3898900"/>
            <a:ext cx="2197100" cy="1574800"/>
          </a:xfrm>
          <a:custGeom>
            <a:avLst/>
            <a:gdLst>
              <a:gd name="T0" fmla="*/ 0 w 1384"/>
              <a:gd name="T1" fmla="*/ 2147483647 h 992"/>
              <a:gd name="T2" fmla="*/ 2147483647 w 1384"/>
              <a:gd name="T3" fmla="*/ 2147483647 h 992"/>
              <a:gd name="T4" fmla="*/ 2147483647 w 1384"/>
              <a:gd name="T5" fmla="*/ 2147483647 h 992"/>
              <a:gd name="T6" fmla="*/ 2147483647 w 1384"/>
              <a:gd name="T7" fmla="*/ 0 h 992"/>
              <a:gd name="T8" fmla="*/ 0 60000 65536"/>
              <a:gd name="T9" fmla="*/ 0 60000 65536"/>
              <a:gd name="T10" fmla="*/ 0 60000 65536"/>
              <a:gd name="T11" fmla="*/ 0 60000 65536"/>
              <a:gd name="T12" fmla="*/ 0 w 1384"/>
              <a:gd name="T13" fmla="*/ 0 h 992"/>
              <a:gd name="T14" fmla="*/ 1384 w 1384"/>
              <a:gd name="T15" fmla="*/ 992 h 9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4" h="992">
                <a:moveTo>
                  <a:pt x="0" y="224"/>
                </a:moveTo>
                <a:lnTo>
                  <a:pt x="128" y="992"/>
                </a:lnTo>
                <a:lnTo>
                  <a:pt x="1384" y="816"/>
                </a:lnTo>
                <a:lnTo>
                  <a:pt x="1272" y="0"/>
                </a:lnTo>
              </a:path>
            </a:pathLst>
          </a:custGeom>
          <a:noFill/>
          <a:ln w="57150">
            <a:solidFill>
              <a:srgbClr val="0033CC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9227" name="Picture 613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12815">
            <a:off x="5181600" y="3886200"/>
            <a:ext cx="866775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AutoShape 6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9" name="Picture 615" descr="j035466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76991" flipH="1">
            <a:off x="3200400" y="4241800"/>
            <a:ext cx="8921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0" name="Text Box 616"/>
          <p:cNvSpPr txBox="1">
            <a:spLocks noChangeArrowheads="1"/>
          </p:cNvSpPr>
          <p:nvPr/>
        </p:nvSpPr>
        <p:spPr bwMode="auto">
          <a:xfrm>
            <a:off x="257175" y="549275"/>
            <a:ext cx="8886825" cy="292576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5000"/>
              </a:lnSpc>
            </a:pPr>
            <a:r>
              <a:rPr lang="ru-RU" sz="2400" b="1">
                <a:latin typeface="Arial" charset="0"/>
                <a:cs typeface="Arial" charset="0"/>
              </a:rPr>
              <a:t>Два пешехода вышли одновременно в противоположных направлениях. Скорость одного из </a:t>
            </a:r>
          </a:p>
          <a:p>
            <a:pPr>
              <a:lnSpc>
                <a:spcPct val="155000"/>
              </a:lnSpc>
            </a:pPr>
            <a:r>
              <a:rPr lang="ru-RU" sz="2400" b="1">
                <a:latin typeface="Arial" charset="0"/>
                <a:cs typeface="Arial" charset="0"/>
              </a:rPr>
              <a:t>них            км</a:t>
            </a:r>
            <a:r>
              <a:rPr lang="en-US" sz="2400" b="1">
                <a:latin typeface="Arial" charset="0"/>
                <a:cs typeface="Arial" charset="0"/>
              </a:rPr>
              <a:t>/</a:t>
            </a:r>
            <a:r>
              <a:rPr lang="ru-RU" sz="2400" b="1">
                <a:latin typeface="Arial" charset="0"/>
                <a:cs typeface="Arial" charset="0"/>
              </a:rPr>
              <a:t>ч. Найти скорость второго пешехода, если известно, что через 3 часа расстояние между ними </a:t>
            </a:r>
          </a:p>
          <a:p>
            <a:pPr>
              <a:lnSpc>
                <a:spcPct val="155000"/>
              </a:lnSpc>
            </a:pPr>
            <a:r>
              <a:rPr lang="ru-RU" sz="2400" b="1">
                <a:latin typeface="Arial" charset="0"/>
                <a:cs typeface="Arial" charset="0"/>
              </a:rPr>
              <a:t>будет равно         км</a:t>
            </a:r>
            <a:r>
              <a:rPr lang="en-US" sz="2400" b="1">
                <a:latin typeface="Arial" charset="0"/>
                <a:cs typeface="Arial" charset="0"/>
              </a:rPr>
              <a:t>?</a:t>
            </a:r>
            <a:endParaRPr lang="ru-RU" sz="2400" b="1">
              <a:latin typeface="Arial" charset="0"/>
              <a:cs typeface="Arial" charset="0"/>
            </a:endParaRPr>
          </a:p>
        </p:txBody>
      </p:sp>
      <p:grpSp>
        <p:nvGrpSpPr>
          <p:cNvPr id="9231" name="Group 617"/>
          <p:cNvGrpSpPr>
            <a:grpSpLocks/>
          </p:cNvGrpSpPr>
          <p:nvPr/>
        </p:nvGrpSpPr>
        <p:grpSpPr bwMode="auto">
          <a:xfrm>
            <a:off x="0" y="4343400"/>
            <a:ext cx="9144000" cy="1752600"/>
            <a:chOff x="0" y="2736"/>
            <a:chExt cx="5760" cy="1104"/>
          </a:xfrm>
        </p:grpSpPr>
        <p:grpSp>
          <p:nvGrpSpPr>
            <p:cNvPr id="9244" name="Group 618"/>
            <p:cNvGrpSpPr>
              <a:grpSpLocks/>
            </p:cNvGrpSpPr>
            <p:nvPr/>
          </p:nvGrpSpPr>
          <p:grpSpPr bwMode="auto">
            <a:xfrm>
              <a:off x="0" y="3408"/>
              <a:ext cx="399" cy="432"/>
              <a:chOff x="2464" y="3024"/>
              <a:chExt cx="399" cy="432"/>
            </a:xfrm>
          </p:grpSpPr>
          <p:grpSp>
            <p:nvGrpSpPr>
              <p:cNvPr id="9251" name="Group 619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9253" name="Oval 620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4" name="Oval 621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5" name="Oval 622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252" name="Freeform 623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7 h 544"/>
                  <a:gd name="T2" fmla="*/ 31 w 454"/>
                  <a:gd name="T3" fmla="*/ 37 h 544"/>
                  <a:gd name="T4" fmla="*/ 0 w 454"/>
                  <a:gd name="T5" fmla="*/ 0 h 544"/>
                  <a:gd name="T6" fmla="*/ 0 w 454"/>
                  <a:gd name="T7" fmla="*/ 6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45" name="Group 624"/>
            <p:cNvGrpSpPr>
              <a:grpSpLocks/>
            </p:cNvGrpSpPr>
            <p:nvPr/>
          </p:nvGrpSpPr>
          <p:grpSpPr bwMode="auto">
            <a:xfrm>
              <a:off x="5361" y="2736"/>
              <a:ext cx="399" cy="432"/>
              <a:chOff x="2464" y="3024"/>
              <a:chExt cx="399" cy="432"/>
            </a:xfrm>
          </p:grpSpPr>
          <p:grpSp>
            <p:nvGrpSpPr>
              <p:cNvPr id="9246" name="Group 625"/>
              <p:cNvGrpSpPr>
                <a:grpSpLocks/>
              </p:cNvGrpSpPr>
              <p:nvPr/>
            </p:nvGrpSpPr>
            <p:grpSpPr bwMode="auto">
              <a:xfrm>
                <a:off x="2464" y="3312"/>
                <a:ext cx="336" cy="144"/>
                <a:chOff x="1792" y="4000"/>
                <a:chExt cx="352" cy="160"/>
              </a:xfrm>
            </p:grpSpPr>
            <p:sp>
              <p:nvSpPr>
                <p:cNvPr id="9248" name="Oval 626"/>
                <p:cNvSpPr>
                  <a:spLocks noChangeArrowheads="1"/>
                </p:cNvSpPr>
                <p:nvPr/>
              </p:nvSpPr>
              <p:spPr bwMode="auto">
                <a:xfrm>
                  <a:off x="1792" y="4032"/>
                  <a:ext cx="352" cy="12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49" name="Oval 627"/>
                <p:cNvSpPr>
                  <a:spLocks noChangeArrowheads="1"/>
                </p:cNvSpPr>
                <p:nvPr/>
              </p:nvSpPr>
              <p:spPr bwMode="auto">
                <a:xfrm>
                  <a:off x="1840" y="4016"/>
                  <a:ext cx="272" cy="9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50" name="Oval 628"/>
                <p:cNvSpPr>
                  <a:spLocks noChangeArrowheads="1"/>
                </p:cNvSpPr>
                <p:nvPr/>
              </p:nvSpPr>
              <p:spPr bwMode="auto">
                <a:xfrm>
                  <a:off x="1872" y="4000"/>
                  <a:ext cx="192" cy="4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247" name="Freeform 629"/>
              <p:cNvSpPr>
                <a:spLocks/>
              </p:cNvSpPr>
              <p:nvPr/>
            </p:nvSpPr>
            <p:spPr bwMode="auto">
              <a:xfrm>
                <a:off x="2632" y="3024"/>
                <a:ext cx="231" cy="318"/>
              </a:xfrm>
              <a:custGeom>
                <a:avLst/>
                <a:gdLst>
                  <a:gd name="T0" fmla="*/ 0 w 454"/>
                  <a:gd name="T1" fmla="*/ 37 h 544"/>
                  <a:gd name="T2" fmla="*/ 31 w 454"/>
                  <a:gd name="T3" fmla="*/ 37 h 544"/>
                  <a:gd name="T4" fmla="*/ 0 w 454"/>
                  <a:gd name="T5" fmla="*/ 0 h 544"/>
                  <a:gd name="T6" fmla="*/ 0 w 454"/>
                  <a:gd name="T7" fmla="*/ 64 h 5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"/>
                  <a:gd name="T13" fmla="*/ 0 h 544"/>
                  <a:gd name="T14" fmla="*/ 454 w 454"/>
                  <a:gd name="T15" fmla="*/ 544 h 5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" h="544">
                    <a:moveTo>
                      <a:pt x="0" y="318"/>
                    </a:moveTo>
                    <a:lnTo>
                      <a:pt x="454" y="318"/>
                    </a:lnTo>
                    <a:lnTo>
                      <a:pt x="0" y="0"/>
                    </a:lnTo>
                    <a:lnTo>
                      <a:pt x="0" y="544"/>
                    </a:lnTo>
                  </a:path>
                </a:pathLst>
              </a:custGeom>
              <a:solidFill>
                <a:srgbClr val="FFFF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232" name="Group 630"/>
          <p:cNvGrpSpPr>
            <a:grpSpLocks/>
          </p:cNvGrpSpPr>
          <p:nvPr/>
        </p:nvGrpSpPr>
        <p:grpSpPr bwMode="auto">
          <a:xfrm>
            <a:off x="1476375" y="2708275"/>
            <a:ext cx="6461125" cy="2674938"/>
            <a:chOff x="778" y="1824"/>
            <a:chExt cx="4070" cy="1685"/>
          </a:xfrm>
        </p:grpSpPr>
        <p:sp>
          <p:nvSpPr>
            <p:cNvPr id="25207" name="Text Box 631"/>
            <p:cNvSpPr txBox="1">
              <a:spLocks noChangeArrowheads="1"/>
            </p:cNvSpPr>
            <p:nvPr/>
          </p:nvSpPr>
          <p:spPr bwMode="auto">
            <a:xfrm rot="-424312">
              <a:off x="2332" y="2990"/>
              <a:ext cx="11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4800" b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grpSp>
          <p:nvGrpSpPr>
            <p:cNvPr id="9237" name="Group 632"/>
            <p:cNvGrpSpPr>
              <a:grpSpLocks/>
            </p:cNvGrpSpPr>
            <p:nvPr/>
          </p:nvGrpSpPr>
          <p:grpSpPr bwMode="auto">
            <a:xfrm>
              <a:off x="778" y="2159"/>
              <a:ext cx="1839" cy="692"/>
              <a:chOff x="4042" y="1775"/>
              <a:chExt cx="1839" cy="692"/>
            </a:xfrm>
          </p:grpSpPr>
          <p:sp>
            <p:nvSpPr>
              <p:cNvPr id="25209" name="Rectangle 633"/>
              <p:cNvSpPr>
                <a:spLocks noChangeArrowheads="1"/>
              </p:cNvSpPr>
              <p:nvPr/>
            </p:nvSpPr>
            <p:spPr bwMode="auto">
              <a:xfrm rot="-423793">
                <a:off x="4042" y="1775"/>
                <a:ext cx="1839" cy="692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endParaRPr>
              </a:p>
              <a:p>
                <a:pPr>
                  <a:defRPr/>
                </a:pPr>
                <a:r>
                  <a:rPr lang="ru-RU" sz="48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Arial" charset="0"/>
                  </a:rPr>
                  <a:t> </a:t>
                </a:r>
                <a:r>
                  <a:rPr lang="en-US" sz="4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Arial" charset="0"/>
                  </a:rPr>
                  <a:t>? </a:t>
                </a:r>
                <a:r>
                  <a:rPr lang="ru-RU" sz="4400" b="1" i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Arial" charset="0"/>
                  </a:rPr>
                  <a:t>км/ч</a:t>
                </a:r>
              </a:p>
            </p:txBody>
          </p:sp>
          <p:sp>
            <p:nvSpPr>
              <p:cNvPr id="9243" name="Freeform 634"/>
              <p:cNvSpPr>
                <a:spLocks/>
              </p:cNvSpPr>
              <p:nvPr/>
            </p:nvSpPr>
            <p:spPr bwMode="auto">
              <a:xfrm>
                <a:off x="4488" y="2277"/>
                <a:ext cx="931" cy="107"/>
              </a:xfrm>
              <a:custGeom>
                <a:avLst/>
                <a:gdLst>
                  <a:gd name="T0" fmla="*/ 931 w 931"/>
                  <a:gd name="T1" fmla="*/ 0 h 107"/>
                  <a:gd name="T2" fmla="*/ 0 w 931"/>
                  <a:gd name="T3" fmla="*/ 107 h 107"/>
                  <a:gd name="T4" fmla="*/ 0 60000 65536"/>
                  <a:gd name="T5" fmla="*/ 0 60000 65536"/>
                  <a:gd name="T6" fmla="*/ 0 w 931"/>
                  <a:gd name="T7" fmla="*/ 0 h 107"/>
                  <a:gd name="T8" fmla="*/ 931 w 931"/>
                  <a:gd name="T9" fmla="*/ 107 h 10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31" h="107">
                    <a:moveTo>
                      <a:pt x="931" y="0"/>
                    </a:moveTo>
                    <a:lnTo>
                      <a:pt x="0" y="107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38" name="Group 635"/>
            <p:cNvGrpSpPr>
              <a:grpSpLocks/>
            </p:cNvGrpSpPr>
            <p:nvPr/>
          </p:nvGrpSpPr>
          <p:grpSpPr bwMode="auto">
            <a:xfrm>
              <a:off x="2976" y="1824"/>
              <a:ext cx="1872" cy="624"/>
              <a:chOff x="3024" y="1824"/>
              <a:chExt cx="1872" cy="624"/>
            </a:xfrm>
          </p:grpSpPr>
          <p:sp>
            <p:nvSpPr>
              <p:cNvPr id="25212" name="Rectangle 636"/>
              <p:cNvSpPr>
                <a:spLocks noChangeArrowheads="1"/>
              </p:cNvSpPr>
              <p:nvPr/>
            </p:nvSpPr>
            <p:spPr bwMode="auto">
              <a:xfrm rot="-423793">
                <a:off x="3024" y="2016"/>
                <a:ext cx="1614" cy="404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3600" b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cs typeface="Arial" charset="0"/>
                  </a:rPr>
                  <a:t>4 ½ км/ч</a:t>
                </a:r>
                <a:endParaRPr lang="ru-RU" sz="3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240" name="Freeform 637"/>
              <p:cNvSpPr>
                <a:spLocks/>
              </p:cNvSpPr>
              <p:nvPr/>
            </p:nvSpPr>
            <p:spPr bwMode="auto">
              <a:xfrm>
                <a:off x="3441" y="2287"/>
                <a:ext cx="1393" cy="161"/>
              </a:xfrm>
              <a:custGeom>
                <a:avLst/>
                <a:gdLst>
                  <a:gd name="T0" fmla="*/ 0 w 1140"/>
                  <a:gd name="T1" fmla="*/ 161 h 161"/>
                  <a:gd name="T2" fmla="*/ 2542 w 1140"/>
                  <a:gd name="T3" fmla="*/ 0 h 161"/>
                  <a:gd name="T4" fmla="*/ 0 60000 65536"/>
                  <a:gd name="T5" fmla="*/ 0 60000 65536"/>
                  <a:gd name="T6" fmla="*/ 0 w 1140"/>
                  <a:gd name="T7" fmla="*/ 0 h 161"/>
                  <a:gd name="T8" fmla="*/ 1140 w 1140"/>
                  <a:gd name="T9" fmla="*/ 161 h 16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0" h="161">
                    <a:moveTo>
                      <a:pt x="0" y="161"/>
                    </a:moveTo>
                    <a:lnTo>
                      <a:pt x="1140" y="0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214" name="Oval 638"/>
              <p:cNvSpPr>
                <a:spLocks noChangeArrowheads="1"/>
              </p:cNvSpPr>
              <p:nvPr/>
            </p:nvSpPr>
            <p:spPr bwMode="auto">
              <a:xfrm rot="-769759">
                <a:off x="4464" y="1824"/>
                <a:ext cx="432" cy="38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54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9233" name="AutoShape 6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62484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218" name="Object 64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Object 6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41"/>
          <p:cNvGraphicFramePr>
            <a:graphicFrameLocks noChangeAspect="1"/>
          </p:cNvGraphicFramePr>
          <p:nvPr/>
        </p:nvGraphicFramePr>
        <p:xfrm>
          <a:off x="1042988" y="1773238"/>
          <a:ext cx="492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8" imgW="304560" imgH="393480" progId="Equation.3">
                  <p:embed/>
                </p:oleObj>
              </mc:Choice>
              <mc:Fallback>
                <p:oleObj name="Формула" r:id="rId8" imgW="304560" imgH="393480" progId="Equation.3">
                  <p:embed/>
                  <p:pic>
                    <p:nvPicPr>
                      <p:cNvPr id="0" name="Object 6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4921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642"/>
          <p:cNvGraphicFramePr>
            <a:graphicFrameLocks noChangeAspect="1"/>
          </p:cNvGraphicFramePr>
          <p:nvPr/>
        </p:nvGraphicFramePr>
        <p:xfrm>
          <a:off x="2195513" y="2781300"/>
          <a:ext cx="8636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Формула" r:id="rId10" imgW="406080" imgH="393480" progId="Equation.3">
                  <p:embed/>
                </p:oleObj>
              </mc:Choice>
              <mc:Fallback>
                <p:oleObj name="Формула" r:id="rId10" imgW="406080" imgH="393480" progId="Equation.3">
                  <p:embed/>
                  <p:pic>
                    <p:nvPicPr>
                      <p:cNvPr id="0" name="Object 6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81300"/>
                        <a:ext cx="8636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Rectangle 644"/>
          <p:cNvGraphicFramePr>
            <a:graphicFrameLocks/>
          </p:cNvGraphicFramePr>
          <p:nvPr/>
        </p:nvGraphicFramePr>
        <p:xfrm>
          <a:off x="1476375" y="1628775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12" imgW="0" imgH="0" progId="Equation.3">
                  <p:embed/>
                </p:oleObj>
              </mc:Choice>
              <mc:Fallback>
                <p:oleObj name="Формула" r:id="rId12" imgW="0" imgH="0" progId="Equation.3">
                  <p:embed/>
                  <p:pic>
                    <p:nvPicPr>
                      <p:cNvPr id="0" name="Rectangle 64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628775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645"/>
          <p:cNvSpPr txBox="1">
            <a:spLocks noChangeArrowheads="1"/>
          </p:cNvSpPr>
          <p:nvPr/>
        </p:nvSpPr>
        <p:spPr bwMode="auto">
          <a:xfrm>
            <a:off x="2195513" y="0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35" name="Text Box 646"/>
          <p:cNvSpPr txBox="1">
            <a:spLocks noChangeArrowheads="1"/>
          </p:cNvSpPr>
          <p:nvPr/>
        </p:nvSpPr>
        <p:spPr bwMode="auto">
          <a:xfrm>
            <a:off x="2771775" y="-171450"/>
            <a:ext cx="34575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</a:t>
            </a:r>
          </a:p>
        </p:txBody>
      </p:sp>
      <p:sp>
        <p:nvSpPr>
          <p:cNvPr id="646" name="Номер слайда 6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6CE20-2DA4-4C42-AE53-D656E0DFA8A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47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Проверим решение задачи: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81138" y="1706563"/>
          <a:ext cx="6538912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3" imgW="2755800" imgH="634680" progId="Equation.3">
                  <p:embed/>
                </p:oleObj>
              </mc:Choice>
              <mc:Fallback>
                <p:oleObj name="Формула" r:id="rId3" imgW="275580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706563"/>
                        <a:ext cx="6538912" cy="150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28802"/>
            <a:ext cx="8858280" cy="37433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</a:rPr>
              <a:t>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</a:rPr>
              <a:t>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</a:rPr>
              <a:t>Ответ:  скорость пешехода      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42976" y="3214686"/>
          <a:ext cx="7107237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5" imgW="3301920" imgH="634680" progId="Equation.3">
                  <p:embed/>
                </p:oleObj>
              </mc:Choice>
              <mc:Fallback>
                <p:oleObj name="Формула" r:id="rId5" imgW="330192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214686"/>
                        <a:ext cx="7107237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6000760" y="4500570"/>
          <a:ext cx="2357454" cy="1719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7" imgW="609480" imgH="393480" progId="Equation.3">
                  <p:embed/>
                </p:oleObj>
              </mc:Choice>
              <mc:Fallback>
                <p:oleObj name="Формула" r:id="rId7" imgW="609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4500570"/>
                        <a:ext cx="2357454" cy="1719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714356"/>
            <a:ext cx="828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64291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00042"/>
            <a:ext cx="8715404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71480"/>
            <a:ext cx="835821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ЛИСТ НАСТРОЕНИЯ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nnlimonova.rusedu.net/gallery/2166/5555555.jpg"/>
          <p:cNvPicPr>
            <a:picLocks noChangeAspect="1" noChangeArrowheads="1"/>
          </p:cNvPicPr>
          <p:nvPr/>
        </p:nvPicPr>
        <p:blipFill>
          <a:blip r:embed="rId2">
            <a:lum bright="42000" contrast="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642910" y="2143116"/>
            <a:ext cx="7858180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ВСЕМ СПАСИБО</a:t>
            </a:r>
          </a:p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/>
            </a:r>
            <a:b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</a:b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ЗА РАБОТУ!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  <p:pic>
        <p:nvPicPr>
          <p:cNvPr id="9" name="Picture 15" descr="земля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143248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hel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857760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hw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3000375"/>
            <a:ext cx="915987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1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071546"/>
            <a:ext cx="102235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35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642938"/>
            <a:ext cx="1214437" cy="857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9" descr="SMILE8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785813"/>
            <a:ext cx="7207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6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3000375"/>
            <a:ext cx="1500213" cy="150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6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3500430" y="5000636"/>
            <a:ext cx="1643074" cy="154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dis145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2976" y="4714884"/>
            <a:ext cx="11430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75" y="0"/>
            <a:ext cx="6870700" cy="1785938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Arial" charset="0"/>
              </a:rPr>
              <a:t>             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284663" y="0"/>
            <a:ext cx="45354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>
              <a:defRPr/>
            </a:pPr>
            <a:r>
              <a:rPr lang="ru-RU" sz="4400" b="1" dirty="0">
                <a:solidFill>
                  <a:srgbClr val="FF0000"/>
                </a:solidFill>
              </a:rPr>
              <a:t>        </a:t>
            </a:r>
            <a:endParaRPr lang="ru-RU" sz="4400" b="1" kern="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42852"/>
            <a:ext cx="507209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РАЗМИНКА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643050"/>
            <a:ext cx="8358246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Каждый может за версту</a:t>
            </a:r>
          </a:p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Видеть дробную черту.</a:t>
            </a:r>
          </a:p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Над чертой - числитель, знайте, </a:t>
            </a:r>
          </a:p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Под чертою – знаменатель.</a:t>
            </a:r>
          </a:p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Дробь такую непременно </a:t>
            </a:r>
          </a:p>
          <a:p>
            <a:pPr>
              <a:defRPr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Мы зовём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……………………</a:t>
            </a:r>
            <a:endParaRPr lang="ru-RU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4572008"/>
            <a:ext cx="397224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обыкновенной</a:t>
            </a:r>
            <a:endParaRPr lang="ru-RU" sz="4000" b="1" dirty="0">
              <a:ln w="11430"/>
              <a:solidFill>
                <a:srgbClr val="8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343" name="Picture 7" descr="anima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42875"/>
            <a:ext cx="17859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 descr="anima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857760"/>
            <a:ext cx="165839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2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28860" y="357166"/>
            <a:ext cx="5500726" cy="121444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РАЗМИНКА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</a:b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stellar" pitchFamily="18" charset="0"/>
              <a:ea typeface="+mn-ea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2000240"/>
            <a:ext cx="8318530" cy="3598862"/>
          </a:xfrm>
        </p:spPr>
        <p:txBody>
          <a:bodyPr rtlCol="0">
            <a:normAutofit/>
          </a:bodyPr>
          <a:lstStyle/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Посмотрите, что за дроби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!</a:t>
            </a:r>
            <a:endParaRPr lang="ru-RU" sz="4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Как чудесны и стройны!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 сложить их без ошибок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К чему их нужно привести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?</a:t>
            </a:r>
            <a:endParaRPr lang="ru-RU" sz="4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4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43174" y="3929066"/>
          <a:ext cx="1908175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419040" imgH="393480" progId="Equation.3">
                  <p:embed/>
                </p:oleObj>
              </mc:Choice>
              <mc:Fallback>
                <p:oleObj name="Формула" r:id="rId3" imgW="419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929066"/>
                        <a:ext cx="1908175" cy="186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42988" y="5734050"/>
            <a:ext cx="623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к общему знаменателю </a:t>
            </a:r>
          </a:p>
        </p:txBody>
      </p:sp>
      <p:pic>
        <p:nvPicPr>
          <p:cNvPr id="1030" name="Picture 7" descr="anima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42852"/>
            <a:ext cx="18573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3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357422" y="642918"/>
            <a:ext cx="6072230" cy="928694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РАЗМИНКА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</a:b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stellar" pitchFamily="18" charset="0"/>
              <a:ea typeface="+mn-ea"/>
              <a:cs typeface="+mn-cs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5100646" cy="4386282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Дробь на дробь легко умножить,</a:t>
            </a:r>
          </a:p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Надо числители и знаменатели </a:t>
            </a:r>
          </a:p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…….</a:t>
            </a:r>
          </a:p>
          <a:p>
            <a:pPr eaLnBrk="1" hangingPunct="1"/>
            <a:endParaRPr lang="ru-RU" b="1" dirty="0" smtClean="0">
              <a:solidFill>
                <a:srgbClr val="D60093"/>
              </a:solidFill>
              <a:latin typeface="Arial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786446" y="2357430"/>
          <a:ext cx="2879725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457200" imgH="393480" progId="Equation.3">
                  <p:embed/>
                </p:oleObj>
              </mc:Choice>
              <mc:Fallback>
                <p:oleObj name="Формула" r:id="rId3" imgW="457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2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357430"/>
                        <a:ext cx="2879725" cy="199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5720" y="5429264"/>
            <a:ext cx="43132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перемножить </a:t>
            </a:r>
          </a:p>
        </p:txBody>
      </p:sp>
      <p:pic>
        <p:nvPicPr>
          <p:cNvPr id="2055" name="Picture 9" descr="http://www.alirni.ucoz.ru/_si/0/2029948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0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http://www.alirni.ucoz.ru/_si/0/6782080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4625" y="-609600"/>
            <a:ext cx="10287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5" descr="http://www.alirni.ucoz.ru/_si/0/95889810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4625" y="-350838"/>
            <a:ext cx="609600" cy="73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4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00364" y="500042"/>
            <a:ext cx="4640262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РАЗМИНКА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276475"/>
            <a:ext cx="7696200" cy="3657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Несложно дроби и разделить: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Стоит лишь вторую заменить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Дробью, ей ……….</a:t>
            </a:r>
          </a:p>
          <a:p>
            <a:pPr algn="l" eaLnBrk="1" hangingPunct="1">
              <a:spcBef>
                <a:spcPct val="0"/>
              </a:spcBef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И для нас понятной!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000760" y="2071678"/>
          <a:ext cx="2959130" cy="254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3" imgW="672840" imgH="393480" progId="Equation.3">
                  <p:embed/>
                </p:oleObj>
              </mc:Choice>
              <mc:Fallback>
                <p:oleObj name="Формула" r:id="rId3" imgW="6728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2071678"/>
                        <a:ext cx="2959130" cy="254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786182" y="4500570"/>
            <a:ext cx="28575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обратной</a:t>
            </a:r>
            <a:r>
              <a:rPr lang="ru-RU" sz="3600" dirty="0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6" name="Picture 13" descr="http://www.alirni.ucoz.ru/_si/0/614448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14290"/>
            <a:ext cx="18573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5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57488" y="785794"/>
            <a:ext cx="4968875" cy="83661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РАЗМИНКА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</a:b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stellar" pitchFamily="18" charset="0"/>
              <a:ea typeface="+mn-ea"/>
              <a:cs typeface="+mn-cs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989138"/>
            <a:ext cx="7696200" cy="3657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Дробь от числа хотим найти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?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Не надо мам тревожить!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Нам надо данное число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На эту дробь …………..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00364" y="4500570"/>
          <a:ext cx="3771900" cy="2211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3" imgW="927000" imgH="393480" progId="Equation.3">
                  <p:embed/>
                </p:oleObj>
              </mc:Choice>
              <mc:Fallback>
                <p:oleObj name="Формула" r:id="rId3" imgW="927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500570"/>
                        <a:ext cx="3771900" cy="2211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14744" y="3643314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у</a:t>
            </a:r>
            <a:r>
              <a:rPr lang="ru-RU" sz="4000" b="1" dirty="0" smtClean="0">
                <a:ln w="11430"/>
                <a:solidFill>
                  <a:srgbClr val="8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множить</a:t>
            </a:r>
            <a:r>
              <a:rPr lang="ru-RU" sz="3600" dirty="0" smtClean="0">
                <a:solidFill>
                  <a:srgbClr val="000066"/>
                </a:solidFill>
              </a:rPr>
              <a:t> </a:t>
            </a:r>
            <a:endParaRPr lang="ru-RU" sz="3600" dirty="0">
              <a:solidFill>
                <a:srgbClr val="000066"/>
              </a:solidFill>
            </a:endParaRPr>
          </a:p>
        </p:txBody>
      </p:sp>
      <p:pic>
        <p:nvPicPr>
          <p:cNvPr id="6" name="Picture 7" descr="anima0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85728"/>
            <a:ext cx="1857388" cy="182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6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Закончить предложение: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00108"/>
            <a:ext cx="8464578" cy="3657600"/>
          </a:xfrm>
        </p:spPr>
        <p:txBody>
          <a:bodyPr rtlCol="0">
            <a:noAutofit/>
          </a:bodyPr>
          <a:lstStyle/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Чтобы сложить дроби с разными знаменателями, необходимо…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Чтобы натуральное число умножить на дробь, необходимо…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Чтобы умножить дробь на дробь, …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Чтобы дробь разделить на натуральное число, необходимо…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Чтобы число разделить на дробь,…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142852"/>
            <a:ext cx="785786" cy="365125"/>
          </a:xfrm>
        </p:spPr>
        <p:txBody>
          <a:bodyPr/>
          <a:lstStyle/>
          <a:p>
            <a:pPr>
              <a:defRPr/>
            </a:pPr>
            <a:fld id="{616408D4-DC9B-4F0F-91BF-F8BD2702B354}" type="slidenum">
              <a:rPr lang="ru-RU" sz="2000" b="1" smtClean="0">
                <a:solidFill>
                  <a:srgbClr val="FF0000"/>
                </a:solidFill>
              </a:rPr>
              <a:pPr>
                <a:defRPr/>
              </a:pPr>
              <a:t>7</a:t>
            </a:fld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7891488" cy="1527162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Блиц-турнир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 </a:t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«Найдите ошибки»</a:t>
            </a:r>
          </a:p>
        </p:txBody>
      </p:sp>
      <p:graphicFrame>
        <p:nvGraphicFramePr>
          <p:cNvPr id="5122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9043988" y="2624138"/>
          <a:ext cx="92075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3988" y="2624138"/>
                        <a:ext cx="92075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8132763" y="3717925"/>
          <a:ext cx="93662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2763" y="3717925"/>
                        <a:ext cx="936625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28800"/>
            <a:ext cx="3771900" cy="3657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1.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2.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3.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4. 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2100" y="1828800"/>
            <a:ext cx="3771900" cy="3657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5.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6.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7.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8.  </a:t>
            </a:r>
          </a:p>
        </p:txBody>
      </p:sp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1476375" y="1700213"/>
          <a:ext cx="11509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7" imgW="482400" imgH="393480" progId="Equation.3">
                  <p:embed/>
                </p:oleObj>
              </mc:Choice>
              <mc:Fallback>
                <p:oleObj name="Формула" r:id="rId7" imgW="4824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0213"/>
                        <a:ext cx="115093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1187450" y="2708275"/>
          <a:ext cx="32400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9" imgW="1307880" imgH="393480" progId="Equation.3">
                  <p:embed/>
                </p:oleObj>
              </mc:Choice>
              <mc:Fallback>
                <p:oleObj name="Формула" r:id="rId9" imgW="1307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708275"/>
                        <a:ext cx="3240088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3"/>
          <p:cNvGraphicFramePr>
            <a:graphicFrameLocks noChangeAspect="1"/>
          </p:cNvGraphicFramePr>
          <p:nvPr/>
        </p:nvGraphicFramePr>
        <p:xfrm>
          <a:off x="1187450" y="3738563"/>
          <a:ext cx="22383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11" imgW="863280" imgH="393480" progId="Equation.3">
                  <p:embed/>
                </p:oleObj>
              </mc:Choice>
              <mc:Fallback>
                <p:oleObj name="Формула" r:id="rId11" imgW="8632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738563"/>
                        <a:ext cx="2238375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4"/>
          <p:cNvGraphicFramePr>
            <a:graphicFrameLocks noChangeAspect="1"/>
          </p:cNvGraphicFramePr>
          <p:nvPr/>
        </p:nvGraphicFramePr>
        <p:xfrm>
          <a:off x="1854200" y="4941888"/>
          <a:ext cx="11144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13" imgW="393480" imgH="393480" progId="Equation.3">
                  <p:embed/>
                </p:oleObj>
              </mc:Choice>
              <mc:Fallback>
                <p:oleObj name="Формула" r:id="rId13" imgW="3934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941888"/>
                        <a:ext cx="11144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6"/>
          <p:cNvGraphicFramePr>
            <a:graphicFrameLocks noChangeAspect="1"/>
          </p:cNvGraphicFramePr>
          <p:nvPr/>
        </p:nvGraphicFramePr>
        <p:xfrm>
          <a:off x="6215074" y="1714488"/>
          <a:ext cx="14636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15" imgW="622080" imgH="393480" progId="Equation.3">
                  <p:embed/>
                </p:oleObj>
              </mc:Choice>
              <mc:Fallback>
                <p:oleObj name="Формула" r:id="rId15" imgW="6220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1714488"/>
                        <a:ext cx="1463675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7"/>
          <p:cNvGraphicFramePr>
            <a:graphicFrameLocks noChangeAspect="1"/>
          </p:cNvGraphicFramePr>
          <p:nvPr/>
        </p:nvGraphicFramePr>
        <p:xfrm>
          <a:off x="6215074" y="2643182"/>
          <a:ext cx="1824038" cy="984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17" imgW="723600" imgH="393480" progId="Equation.3">
                  <p:embed/>
                </p:oleObj>
              </mc:Choice>
              <mc:Fallback>
                <p:oleObj name="Формула" r:id="rId17" imgW="7236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2643182"/>
                        <a:ext cx="1824038" cy="984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8"/>
          <p:cNvGraphicFramePr>
            <a:graphicFrameLocks noChangeAspect="1"/>
          </p:cNvGraphicFramePr>
          <p:nvPr/>
        </p:nvGraphicFramePr>
        <p:xfrm>
          <a:off x="6286512" y="3714752"/>
          <a:ext cx="22320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19" imgW="863280" imgH="419040" progId="Equation.3">
                  <p:embed/>
                </p:oleObj>
              </mc:Choice>
              <mc:Fallback>
                <p:oleObj name="Формула" r:id="rId19" imgW="86328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3714752"/>
                        <a:ext cx="22320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9"/>
          <p:cNvGraphicFramePr>
            <a:graphicFrameLocks noChangeAspect="1"/>
          </p:cNvGraphicFramePr>
          <p:nvPr/>
        </p:nvGraphicFramePr>
        <p:xfrm>
          <a:off x="5857884" y="4857760"/>
          <a:ext cx="31686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21" imgW="1307880" imgH="393480" progId="Equation.3">
                  <p:embed/>
                </p:oleObj>
              </mc:Choice>
              <mc:Fallback>
                <p:oleObj name="Формула" r:id="rId21" imgW="130788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4857760"/>
                        <a:ext cx="3168650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68707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stellar" pitchFamily="18" charset="0"/>
                <a:ea typeface="+mn-ea"/>
                <a:cs typeface="+mn-cs"/>
              </a:rPr>
              <a:t>Решите задачи:</a:t>
            </a:r>
          </a:p>
        </p:txBody>
      </p:sp>
      <p:graphicFrame>
        <p:nvGraphicFramePr>
          <p:cNvPr id="6146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500166" y="1857364"/>
          <a:ext cx="3571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3" imgW="139680" imgH="393480" progId="Equation.3">
                  <p:embed/>
                </p:oleObj>
              </mc:Choice>
              <mc:Fallback>
                <p:oleObj name="Формула" r:id="rId3" imgW="1396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857364"/>
                        <a:ext cx="35718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214422"/>
            <a:ext cx="8858280" cy="4608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1.</a:t>
            </a: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  На книжной полке стоят 32 книги,    из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 них -    словари. Сколько словарей на полке?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2.</a:t>
            </a: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Спортсмен за 10 секунд пробежал    всей </a:t>
            </a:r>
          </a:p>
          <a:p>
            <a:pPr marL="609600" indent="-609600" eaLnBrk="1" hangingPunct="1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  дистанции. За     какое время он пробежит всю дистанцию, если будет     бежать с той же скоростью?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  <a:defRPr/>
            </a:pPr>
            <a:endParaRPr lang="ru-RU" sz="3000" b="1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3.         </a:t>
            </a: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Сколько минут в    часа?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sz="3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  <p:graphicFrame>
        <p:nvGraphicFramePr>
          <p:cNvPr id="6147" name="Object 1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286644" y="3429000"/>
          <a:ext cx="4905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3429000"/>
                        <a:ext cx="490537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857752" y="5835662"/>
          <a:ext cx="388937" cy="10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7" imgW="152280" imgH="393480" progId="Equation.3">
                  <p:embed/>
                </p:oleObj>
              </mc:Choice>
              <mc:Fallback>
                <p:oleObj name="Формула" r:id="rId7" imgW="1522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5835662"/>
                        <a:ext cx="388937" cy="10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037638" y="2624138"/>
          <a:ext cx="106362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7638" y="2624138"/>
                        <a:ext cx="106362" cy="17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059738" y="3716338"/>
          <a:ext cx="1084262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Формула" r:id="rId11" imgW="114120" imgH="215640" progId="Equation.3">
                  <p:embed/>
                </p:oleObj>
              </mc:Choice>
              <mc:Fallback>
                <p:oleObj name="Формула" r:id="rId11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9738" y="3716338"/>
                        <a:ext cx="1084262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Формула" r:id="rId12" imgW="114120" imgH="215640" progId="Equation.3">
                  <p:embed/>
                </p:oleObj>
              </mc:Choice>
              <mc:Fallback>
                <p:oleObj name="Формула" r:id="rId12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14" imgW="114120" imgH="215640" progId="Equation.3">
                  <p:embed/>
                </p:oleObj>
              </mc:Choice>
              <mc:Fallback>
                <p:oleObj name="Формула" r:id="rId14" imgW="11412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215338" y="142852"/>
            <a:ext cx="785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6408D4-DC9B-4F0F-91BF-F8BD2702B354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stellar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stellar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387</Words>
  <Application>Microsoft Office PowerPoint</Application>
  <PresentationFormat>Экран (4:3)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            </vt:lpstr>
      <vt:lpstr>                 </vt:lpstr>
      <vt:lpstr>РАЗМИНКА </vt:lpstr>
      <vt:lpstr>РАЗМИНКА </vt:lpstr>
      <vt:lpstr>РАЗМИНКА</vt:lpstr>
      <vt:lpstr>РАЗМИНКА </vt:lpstr>
      <vt:lpstr>Закончить предложение:</vt:lpstr>
      <vt:lpstr>Блиц-турнир  «Найдите ошибки»</vt:lpstr>
      <vt:lpstr>Решите задачи:</vt:lpstr>
      <vt:lpstr>Выполните действия:</vt:lpstr>
      <vt:lpstr>Проверим ответы:</vt:lpstr>
      <vt:lpstr>Презентация PowerPoint</vt:lpstr>
      <vt:lpstr>Проверим решение задачи:</vt:lpstr>
      <vt:lpstr>Презентация PowerPoint</vt:lpstr>
      <vt:lpstr>Презентация PowerPoint</vt:lpstr>
    </vt:vector>
  </TitlesOfParts>
  <Company>школа 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19.02.</dc:title>
  <cp:lastModifiedBy>Елена</cp:lastModifiedBy>
  <cp:revision>102</cp:revision>
  <dcterms:created xsi:type="dcterms:W3CDTF">2009-02-17T15:31:37Z</dcterms:created>
  <dcterms:modified xsi:type="dcterms:W3CDTF">2012-02-01T15:35:28Z</dcterms:modified>
</cp:coreProperties>
</file>