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1" r:id="rId12"/>
    <p:sldId id="273" r:id="rId13"/>
    <p:sldId id="274" r:id="rId14"/>
    <p:sldId id="275" r:id="rId15"/>
    <p:sldId id="276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E850-2960-4E8D-9182-07D200A5FB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F5A2-C8AF-4797-9314-5F316D28928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E850-2960-4E8D-9182-07D200A5FB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F5A2-C8AF-4797-9314-5F316D289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E850-2960-4E8D-9182-07D200A5FB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F5A2-C8AF-4797-9314-5F316D289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E850-2960-4E8D-9182-07D200A5FB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F5A2-C8AF-4797-9314-5F316D289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E850-2960-4E8D-9182-07D200A5FB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E87F5A2-C8AF-4797-9314-5F316D28928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E850-2960-4E8D-9182-07D200A5FB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F5A2-C8AF-4797-9314-5F316D289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E850-2960-4E8D-9182-07D200A5FB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F5A2-C8AF-4797-9314-5F316D289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E850-2960-4E8D-9182-07D200A5FB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F5A2-C8AF-4797-9314-5F316D289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E850-2960-4E8D-9182-07D200A5FB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F5A2-C8AF-4797-9314-5F316D289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E850-2960-4E8D-9182-07D200A5FB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F5A2-C8AF-4797-9314-5F316D289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E850-2960-4E8D-9182-07D200A5FB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F5A2-C8AF-4797-9314-5F316D289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9DE850-2960-4E8D-9182-07D200A5FBAE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87F5A2-C8AF-4797-9314-5F316D28928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Уж небо осенью дышало…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284984"/>
            <a:ext cx="4777474" cy="298592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1736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13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1468"/>
            <a:ext cx="8424935" cy="674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15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9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82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142"/>
            <a:ext cx="9144000" cy="60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01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1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" y="404664"/>
            <a:ext cx="911472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8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92696"/>
            <a:ext cx="8377324" cy="5184576"/>
          </a:xfrm>
        </p:spPr>
      </p:pic>
    </p:spTree>
    <p:extLst>
      <p:ext uri="{BB962C8B-B14F-4D97-AF65-F5344CB8AC3E}">
        <p14:creationId xmlns:p14="http://schemas.microsoft.com/office/powerpoint/2010/main" val="106465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8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1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3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4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3127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16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88640"/>
            <a:ext cx="8640959" cy="648071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213534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214</TotalTime>
  <Words>5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Уж небо осенью дышало…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Уж небо осенью дышало…</dc:title>
  <dc:creator>Светлана</dc:creator>
  <cp:lastModifiedBy>Светлана</cp:lastModifiedBy>
  <cp:revision>10</cp:revision>
  <dcterms:created xsi:type="dcterms:W3CDTF">2013-11-06T06:51:34Z</dcterms:created>
  <dcterms:modified xsi:type="dcterms:W3CDTF">2013-11-06T10:25:51Z</dcterms:modified>
</cp:coreProperties>
</file>