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62" r:id="rId4"/>
    <p:sldId id="264" r:id="rId5"/>
    <p:sldId id="257" r:id="rId6"/>
    <p:sldId id="258" r:id="rId7"/>
    <p:sldId id="265" r:id="rId8"/>
    <p:sldId id="266" r:id="rId9"/>
    <p:sldId id="267" r:id="rId10"/>
    <p:sldId id="259" r:id="rId11"/>
    <p:sldId id="260" r:id="rId12"/>
    <p:sldId id="261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4" autoAdjust="0"/>
    <p:restoredTop sz="94660"/>
  </p:normalViewPr>
  <p:slideViewPr>
    <p:cSldViewPr>
      <p:cViewPr varScale="1">
        <p:scale>
          <a:sx n="70" d="100"/>
          <a:sy n="70" d="100"/>
        </p:scale>
        <p:origin x="-13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8B6E3-F940-4DB8-8427-EDDE73D6EA24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9316A-0A88-48CE-AEB0-293B6AAC5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8ABFC-7BD6-43B4-A6C3-18C4A2D40260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5294E-6DFA-422F-A7E2-0E08E4B6D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DD9B3-4F1C-43A0-93B8-0C70CA33ADF2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1B688-FEAC-42CB-8EBC-A2D957A1D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2F70D-A632-496E-95B7-8EC257DA95EC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E9D52-0DD5-45EF-AFD7-3F3FC5AA5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CCDA7-3150-48B1-8109-8A2648853477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FB92B-77D7-4C6B-B58E-94E8D2EE6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3DF7A-7973-47E3-A014-19E787A57A08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8D51-1EED-48F2-9E1D-A682AED28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D2464-BF8E-4EAD-B51E-6D0451AFF422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27B72-F913-4024-B6C2-82D03C78E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29B14-B597-4BC4-9C0E-CC86A6F8D665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D7669-5656-4A36-A56B-258B1F880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14EFF-852A-4B97-A67D-BC1951FC907C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0BD07-F2D9-4B56-A1A3-D1CA52E02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31DCC-491A-48E0-A7B4-04023C52DDA6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36F78-7D06-4A41-A38E-8B24877AA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62A18-BC88-45C7-97E0-4366FF1B1791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9562C-F0EA-4DBD-93D5-CBAA89FEC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02F60B-5CE6-4F35-B0CC-DB0D5770B280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727558-53B6-4C42-A66D-17B43446E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8;&#1088;&#1080;&#1085;&#1072;\Desktop\&#1055;&#1088;&#1077;&#1079;&#1077;&#1085;&#1090;&#1072;&#1094;&#1080;&#1080;\&#1042;&#1077;&#1083;&#1080;&#1082;&#1072;&#1103;%20&#1054;&#1090;.%20&#1074;&#1086;&#1081;&#1085;&#1072;\&#1082;&#1086;&#1085;&#1094;&#1083;&#1072;&#1075;&#1077;&#1088;&#1103;\07%20&#1044;&#1086;&#1088;&#1086;&#1078;&#1082;&#1072;%207.wav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Жертвы войны</a:t>
            </a:r>
          </a:p>
        </p:txBody>
      </p:sp>
      <p:sp>
        <p:nvSpPr>
          <p:cNvPr id="1331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Презентацию подготовила Черкашина И. В.учитель начальных классов ГБОУ СОШ №777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СЮ\Desktop\концлагеря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571875"/>
            <a:ext cx="31686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КСЮ\Desktop\концлагеря\andwre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1428750"/>
            <a:ext cx="2643188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Users\КСЮ\Desktop\концлагеря\nazi-cam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214313"/>
            <a:ext cx="26860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43306" y="4429132"/>
            <a:ext cx="19047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+mn-lt"/>
                <a:cs typeface="+mn-cs"/>
              </a:rPr>
              <a:t>голод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КСЮ\Desktop\концлагеря\b_224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5715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КСЮ\Desktop\концлагеря\malade_jui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833438"/>
            <a:ext cx="76200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КСЮ\Desktop\концлагеря\img-127321-5013f587c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1071563"/>
            <a:ext cx="7502525" cy="426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906 -0.2414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-0.24011 0.2219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КСЮ\Desktop\концлагеря\5b3ae3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3071813"/>
            <a:ext cx="4667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КСЮ\Desktop\концлагеря\Auschwitz4_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57188"/>
            <a:ext cx="460851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Users\КСЮ\Desktop\концлагеря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738" y="4000500"/>
            <a:ext cx="31591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C:\Users\КСЮ\Desktop\концлагеря\sm.ash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75" y="642938"/>
            <a:ext cx="3141663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СЮ\Desktop\концлагеря\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14313"/>
            <a:ext cx="3786188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Users\КСЮ\Desktop\концлагеря\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50"/>
            <a:ext cx="438308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C:\Users\КСЮ\Desktop\концлагеря\181.2gh7nwve09xcwkskogg80cg8c.ejcuplo1l0oo0sk8c40s8osc4.th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3286125"/>
            <a:ext cx="38623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C:\Users\КСЮ\Desktop\концлагеря\1260338617_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286125"/>
            <a:ext cx="4073525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СЮ\Desktop\концлагеря\259690_kevcp1haly_126527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7038" y="2786063"/>
            <a:ext cx="4906962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C:\Users\КСЮ\Desktop\концлагеря\233394.3-1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4949825" cy="37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СЮ\Desktop\концлагеря\18_vojna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57188"/>
            <a:ext cx="39941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КСЮ\Desktop\концлагеря\5b3ae3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3143250"/>
            <a:ext cx="44767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72066" y="928670"/>
            <a:ext cx="3081100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ужасы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929066"/>
            <a:ext cx="3105338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войны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3686175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85750"/>
            <a:ext cx="405606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2328863"/>
            <a:ext cx="3354388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643314"/>
            <a:ext cx="282763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Адольф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388" y="3286124"/>
            <a:ext cx="23802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Гитлер</a:t>
            </a:r>
          </a:p>
        </p:txBody>
      </p:sp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63" y="4714875"/>
            <a:ext cx="19827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СЮ\Desktop\концлагеря\45086592_konclager_Osvenci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57188"/>
            <a:ext cx="41687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КСЮ\Desktop\концлагеря\aa909e65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785938"/>
            <a:ext cx="4143375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Users\КСЮ\Desktop\концлагеря\inet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3429000"/>
            <a:ext cx="42751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СЮ\Desktop\концлагеря\2812_thumbzo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0138" y="3643313"/>
            <a:ext cx="41259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КСЮ\Desktop\концлагеря\41071112_neuen3Neuengamm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14313"/>
            <a:ext cx="4603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КСЮ\Desktop\концлагеря\BuchenwaldGat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75" y="214313"/>
            <a:ext cx="3609975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КСЮ\Desktop\концлагеря\63387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3286125"/>
            <a:ext cx="4214813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00100" y="2214554"/>
            <a:ext cx="221612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Дахау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47154" y="2143116"/>
            <a:ext cx="369684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Освенцим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5429264"/>
            <a:ext cx="41803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Бухенвальд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5500702"/>
            <a:ext cx="286373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Аушвиц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12" name="07 Дорожка 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 showWhenStopped="0">
                <p:cTn id="4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КСЮ\Desktop\концлагеря\uzni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28625"/>
            <a:ext cx="42957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КСЮ\Desktop\концлагеря\resize.ph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071563"/>
            <a:ext cx="32004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Users\КСЮ\Desktop\концлагеря\zverstva-fawistov-uzniki_osvencima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929063"/>
            <a:ext cx="42814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-642966"/>
            <a:ext cx="9429784" cy="683264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Югославия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Великобритания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Венгрия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Россия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5360"/>
            <a:ext cx="9429784" cy="830996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Италия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Германия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Франция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Польша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429784" cy="747897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Испания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Турция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Голландия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Люксембург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Греция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8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8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8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СЮ\Desktop\концлагеря\holok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714375"/>
            <a:ext cx="348138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КСЮ\Desktop\концлагеря\lag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643313"/>
            <a:ext cx="3754438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Users\КСЮ\Desktop\концлагеря\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3786188"/>
            <a:ext cx="37290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C:\Users\КСЮ\Desktop\концлагеря\282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571500"/>
            <a:ext cx="41465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КСЮ\Desktop\концлагеря\1247465866185207_200_2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75" y="1414463"/>
            <a:ext cx="4071938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СЮ\Desktop\концлагеря\war-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4313"/>
            <a:ext cx="7286625" cy="64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СЮ\Desktop\концлагеря\0_265_aff59f1e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1214438"/>
            <a:ext cx="35401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Users\КСЮ\Desktop\концлагеря\belze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85750"/>
            <a:ext cx="4030662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C:\Users\КСЮ\Desktop\концлагеря\sp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429000"/>
            <a:ext cx="4208463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12</Words>
  <Application>Microsoft Office PowerPoint</Application>
  <PresentationFormat>Экран (4:3)</PresentationFormat>
  <Paragraphs>2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Жертвы войны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КСЮ</dc:creator>
  <cp:lastModifiedBy>Ирина</cp:lastModifiedBy>
  <cp:revision>23</cp:revision>
  <dcterms:created xsi:type="dcterms:W3CDTF">2010-05-10T18:07:37Z</dcterms:created>
  <dcterms:modified xsi:type="dcterms:W3CDTF">2013-11-03T16:27:25Z</dcterms:modified>
</cp:coreProperties>
</file>